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8f7f5eb07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d693eeeff4aa4"/>
  </p:sldMasterIdLst>
  <p:sldIdLst>
    <p:sldId xmlns:r="http://schemas.openxmlformats.org/officeDocument/2006/relationships" id="256" r:id="R1446623c9a814715"/>
    <p:sldId xmlns:r="http://schemas.openxmlformats.org/officeDocument/2006/relationships" id="257" r:id="R324b611a71294ca5"/>
    <p:sldId xmlns:r="http://schemas.openxmlformats.org/officeDocument/2006/relationships" id="258" r:id="Rfdd6b6af9d404b9d"/>
    <p:sldId xmlns:r="http://schemas.openxmlformats.org/officeDocument/2006/relationships" id="259" r:id="Rae0e3f60996749d1"/>
    <p:sldId xmlns:r="http://schemas.openxmlformats.org/officeDocument/2006/relationships" id="260" r:id="Rd59c10b26c5f4f10"/>
    <p:sldId xmlns:r="http://schemas.openxmlformats.org/officeDocument/2006/relationships" id="261" r:id="Rbd36f3f8380f4653"/>
    <p:sldId xmlns:r="http://schemas.openxmlformats.org/officeDocument/2006/relationships" id="262" r:id="R31e9c86bdb48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d693eeeff4aa4" /><Relationship Type="http://schemas.openxmlformats.org/officeDocument/2006/relationships/slide" Target="/ppt/slides/slide1.xml" Id="R1446623c9a814715" /><Relationship Type="http://schemas.openxmlformats.org/officeDocument/2006/relationships/slide" Target="/ppt/slides/slide2.xml" Id="R324b611a71294ca5" /><Relationship Type="http://schemas.openxmlformats.org/officeDocument/2006/relationships/slide" Target="/ppt/slides/slide3.xml" Id="Rfdd6b6af9d404b9d" /><Relationship Type="http://schemas.openxmlformats.org/officeDocument/2006/relationships/slide" Target="/ppt/slides/slide4.xml" Id="Rae0e3f60996749d1" /><Relationship Type="http://schemas.openxmlformats.org/officeDocument/2006/relationships/slide" Target="/ppt/slides/slide5.xml" Id="Rd59c10b26c5f4f10" /><Relationship Type="http://schemas.openxmlformats.org/officeDocument/2006/relationships/slide" Target="/ppt/slides/slide6.xml" Id="Rbd36f3f8380f4653" /><Relationship Type="http://schemas.openxmlformats.org/officeDocument/2006/relationships/slide" Target="/ppt/slides/slide7.xml" Id="R31e9c86bdb48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13821a53f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77575ac742a6" /><Relationship Type="http://schemas.openxmlformats.org/officeDocument/2006/relationships/theme" Target="/ppt/slideMasters/theme/theme1.xml" Id="R08db5065326c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f77575ac7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74f0ee89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f3409162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2197603b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7abe7565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c11eff67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48d34687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2ab4dc5d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7 346 603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