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bcea1ca0048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b0ddfd0834666"/>
  </p:sldMasterIdLst>
  <p:sldIdLst>
    <p:sldId xmlns:r="http://schemas.openxmlformats.org/officeDocument/2006/relationships" id="256" r:id="Rb4d5d1b85b7a4daa"/>
    <p:sldId xmlns:r="http://schemas.openxmlformats.org/officeDocument/2006/relationships" id="257" r:id="R236edc38fa004d4b"/>
    <p:sldId xmlns:r="http://schemas.openxmlformats.org/officeDocument/2006/relationships" id="258" r:id="R92e2b1aaaa12493f"/>
    <p:sldId xmlns:r="http://schemas.openxmlformats.org/officeDocument/2006/relationships" id="259" r:id="Rf42c5e4a9283450c"/>
    <p:sldId xmlns:r="http://schemas.openxmlformats.org/officeDocument/2006/relationships" id="260" r:id="R7bde77846fc245de"/>
    <p:sldId xmlns:r="http://schemas.openxmlformats.org/officeDocument/2006/relationships" id="261" r:id="Rde4ccca2c60d43cc"/>
    <p:sldId xmlns:r="http://schemas.openxmlformats.org/officeDocument/2006/relationships" id="262" r:id="R29b35f5172d8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b0ddfd0834666" /><Relationship Type="http://schemas.openxmlformats.org/officeDocument/2006/relationships/slide" Target="/ppt/slides/slide1.xml" Id="Rb4d5d1b85b7a4daa" /><Relationship Type="http://schemas.openxmlformats.org/officeDocument/2006/relationships/slide" Target="/ppt/slides/slide2.xml" Id="R236edc38fa004d4b" /><Relationship Type="http://schemas.openxmlformats.org/officeDocument/2006/relationships/slide" Target="/ppt/slides/slide3.xml" Id="R92e2b1aaaa12493f" /><Relationship Type="http://schemas.openxmlformats.org/officeDocument/2006/relationships/slide" Target="/ppt/slides/slide4.xml" Id="Rf42c5e4a9283450c" /><Relationship Type="http://schemas.openxmlformats.org/officeDocument/2006/relationships/slide" Target="/ppt/slides/slide5.xml" Id="R7bde77846fc245de" /><Relationship Type="http://schemas.openxmlformats.org/officeDocument/2006/relationships/slide" Target="/ppt/slides/slide6.xml" Id="Rde4ccca2c60d43cc" /><Relationship Type="http://schemas.openxmlformats.org/officeDocument/2006/relationships/slide" Target="/ppt/slides/slide7.xml" Id="R29b35f5172d8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d62826ca0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969dcaad4ff9" /><Relationship Type="http://schemas.openxmlformats.org/officeDocument/2006/relationships/theme" Target="/ppt/slideMasters/theme/theme1.xml" Id="Rff76a504e333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3969dcaad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2a46ac69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2d0dfce64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8892bba36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2a7aab8f6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cdda66f58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b32efe1cd46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d03c1cef9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ODDVAR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