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9bfa51131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8d1e90dad49d4"/>
  </p:sldMasterIdLst>
  <p:sldIdLst>
    <p:sldId xmlns:r="http://schemas.openxmlformats.org/officeDocument/2006/relationships" id="256" r:id="Rcaa0e186b1204e72"/>
    <p:sldId xmlns:r="http://schemas.openxmlformats.org/officeDocument/2006/relationships" id="257" r:id="R5f668800c50b4aa0"/>
    <p:sldId xmlns:r="http://schemas.openxmlformats.org/officeDocument/2006/relationships" id="258" r:id="R46c13cf6963e426d"/>
    <p:sldId xmlns:r="http://schemas.openxmlformats.org/officeDocument/2006/relationships" id="259" r:id="Rf27f5e10cf8d469f"/>
    <p:sldId xmlns:r="http://schemas.openxmlformats.org/officeDocument/2006/relationships" id="260" r:id="R4d294d43b5cc45c9"/>
    <p:sldId xmlns:r="http://schemas.openxmlformats.org/officeDocument/2006/relationships" id="261" r:id="Rabf55d1bebc74e03"/>
    <p:sldId xmlns:r="http://schemas.openxmlformats.org/officeDocument/2006/relationships" id="262" r:id="Rc55bcfe6ed75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8d1e90dad49d4" /><Relationship Type="http://schemas.openxmlformats.org/officeDocument/2006/relationships/slide" Target="/ppt/slides/slide1.xml" Id="Rcaa0e186b1204e72" /><Relationship Type="http://schemas.openxmlformats.org/officeDocument/2006/relationships/slide" Target="/ppt/slides/slide2.xml" Id="R5f668800c50b4aa0" /><Relationship Type="http://schemas.openxmlformats.org/officeDocument/2006/relationships/slide" Target="/ppt/slides/slide3.xml" Id="R46c13cf6963e426d" /><Relationship Type="http://schemas.openxmlformats.org/officeDocument/2006/relationships/slide" Target="/ppt/slides/slide4.xml" Id="Rf27f5e10cf8d469f" /><Relationship Type="http://schemas.openxmlformats.org/officeDocument/2006/relationships/slide" Target="/ppt/slides/slide5.xml" Id="R4d294d43b5cc45c9" /><Relationship Type="http://schemas.openxmlformats.org/officeDocument/2006/relationships/slide" Target="/ppt/slides/slide6.xml" Id="Rabf55d1bebc74e03" /><Relationship Type="http://schemas.openxmlformats.org/officeDocument/2006/relationships/slide" Target="/ppt/slides/slide7.xml" Id="Rc55bcfe6ed75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8ca225edf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b83edbc4448ad" /><Relationship Type="http://schemas.openxmlformats.org/officeDocument/2006/relationships/theme" Target="/ppt/slideMasters/theme/theme1.xml" Id="Ra488bfc0bf63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b83edbc44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99697e36a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a5cbfef5c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c5e3a5797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58c10b341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777868ef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881b472ae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53a21e37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GAYA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33 199 027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33 719 468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STIG BLESVIK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GAYA AS</a:t>
            </a:r>
          </a:p>
        </p:txBody>
      </p:sp>
    </p:spTree>
  </p:cSld>
  <p:clrMapOvr>
    <a:masterClrMapping xmlns:a="http://schemas.openxmlformats.org/drawingml/2006/main"/>
  </p:clrMapOvr>
</p:sld>
</file>