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b5517fbe28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4a0987b3154ce8"/>
  </p:sldMasterIdLst>
  <p:sldIdLst>
    <p:sldId xmlns:r="http://schemas.openxmlformats.org/officeDocument/2006/relationships" id="256" r:id="Reb9646283e244b7b"/>
    <p:sldId xmlns:r="http://schemas.openxmlformats.org/officeDocument/2006/relationships" id="257" r:id="R5353ed680f124ce7"/>
    <p:sldId xmlns:r="http://schemas.openxmlformats.org/officeDocument/2006/relationships" id="258" r:id="Rb5abe16f124a4751"/>
    <p:sldId xmlns:r="http://schemas.openxmlformats.org/officeDocument/2006/relationships" id="259" r:id="R027bed699a504e49"/>
    <p:sldId xmlns:r="http://schemas.openxmlformats.org/officeDocument/2006/relationships" id="260" r:id="R3e509e670a85473a"/>
    <p:sldId xmlns:r="http://schemas.openxmlformats.org/officeDocument/2006/relationships" id="261" r:id="Rd7a254f946294362"/>
    <p:sldId xmlns:r="http://schemas.openxmlformats.org/officeDocument/2006/relationships" id="262" r:id="Re7abb3adb2d4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a0987b3154ce8" /><Relationship Type="http://schemas.openxmlformats.org/officeDocument/2006/relationships/slide" Target="/ppt/slides/slide1.xml" Id="Reb9646283e244b7b" /><Relationship Type="http://schemas.openxmlformats.org/officeDocument/2006/relationships/slide" Target="/ppt/slides/slide2.xml" Id="R5353ed680f124ce7" /><Relationship Type="http://schemas.openxmlformats.org/officeDocument/2006/relationships/slide" Target="/ppt/slides/slide3.xml" Id="Rb5abe16f124a4751" /><Relationship Type="http://schemas.openxmlformats.org/officeDocument/2006/relationships/slide" Target="/ppt/slides/slide4.xml" Id="R027bed699a504e49" /><Relationship Type="http://schemas.openxmlformats.org/officeDocument/2006/relationships/slide" Target="/ppt/slides/slide5.xml" Id="R3e509e670a85473a" /><Relationship Type="http://schemas.openxmlformats.org/officeDocument/2006/relationships/slide" Target="/ppt/slides/slide6.xml" Id="Rd7a254f946294362" /><Relationship Type="http://schemas.openxmlformats.org/officeDocument/2006/relationships/slide" Target="/ppt/slides/slide7.xml" Id="Re7abb3adb2d4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fa30738714d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f718215d741fd" /><Relationship Type="http://schemas.openxmlformats.org/officeDocument/2006/relationships/theme" Target="/ppt/slideMasters/theme/theme1.xml" Id="R709b66877b0d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cf718215d7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b9c9891f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3e484a58a47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01dfae0ae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43ebe652c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c828396c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071187eac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e179e140b4b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TANNGARDEN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TANNGARDEN HOLDING AS ble etablert [år] og holder til i Sørumsand.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1 297 992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14 817 645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14 940 285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HERMAN WILBERG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TILLEY WILBERG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Leif-Herman Wilberg, Blåkollstubben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1920 Sørumsand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989 262 424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TANNGARDEN HOLDING AS</a:t>
            </a:r>
          </a:p>
        </p:txBody>
      </p:sp>
    </p:spTree>
  </p:cSld>
  <p:clrMapOvr>
    <a:masterClrMapping xmlns:a="http://schemas.openxmlformats.org/drawingml/2006/main"/>
  </p:clrMapOvr>
</p:sld>
</file>