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4a0b7c227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983b76c8e453f"/>
  </p:sldMasterIdLst>
  <p:sldIdLst>
    <p:sldId xmlns:r="http://schemas.openxmlformats.org/officeDocument/2006/relationships" id="256" r:id="R04e2db4c48d740fb"/>
    <p:sldId xmlns:r="http://schemas.openxmlformats.org/officeDocument/2006/relationships" id="257" r:id="Rd79e369508fb4812"/>
    <p:sldId xmlns:r="http://schemas.openxmlformats.org/officeDocument/2006/relationships" id="258" r:id="R111695622cfb465f"/>
    <p:sldId xmlns:r="http://schemas.openxmlformats.org/officeDocument/2006/relationships" id="259" r:id="Rba89eb9260694de4"/>
    <p:sldId xmlns:r="http://schemas.openxmlformats.org/officeDocument/2006/relationships" id="260" r:id="R0e45c455acb647ec"/>
    <p:sldId xmlns:r="http://schemas.openxmlformats.org/officeDocument/2006/relationships" id="261" r:id="R62297696b2ea4aee"/>
    <p:sldId xmlns:r="http://schemas.openxmlformats.org/officeDocument/2006/relationships" id="262" r:id="Rb3eea8dc0d4b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983b76c8e453f" /><Relationship Type="http://schemas.openxmlformats.org/officeDocument/2006/relationships/slide" Target="/ppt/slides/slide1.xml" Id="R04e2db4c48d740fb" /><Relationship Type="http://schemas.openxmlformats.org/officeDocument/2006/relationships/slide" Target="/ppt/slides/slide2.xml" Id="Rd79e369508fb4812" /><Relationship Type="http://schemas.openxmlformats.org/officeDocument/2006/relationships/slide" Target="/ppt/slides/slide3.xml" Id="R111695622cfb465f" /><Relationship Type="http://schemas.openxmlformats.org/officeDocument/2006/relationships/slide" Target="/ppt/slides/slide4.xml" Id="Rba89eb9260694de4" /><Relationship Type="http://schemas.openxmlformats.org/officeDocument/2006/relationships/slide" Target="/ppt/slides/slide5.xml" Id="R0e45c455acb647ec" /><Relationship Type="http://schemas.openxmlformats.org/officeDocument/2006/relationships/slide" Target="/ppt/slides/slide6.xml" Id="R62297696b2ea4aee" /><Relationship Type="http://schemas.openxmlformats.org/officeDocument/2006/relationships/slide" Target="/ppt/slides/slide7.xml" Id="Rb3eea8dc0d4b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bc0fc41ca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d1f8c0f64da1" /><Relationship Type="http://schemas.openxmlformats.org/officeDocument/2006/relationships/theme" Target="/ppt/slideMasters/theme/theme1.xml" Id="R495e7093eca8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5d1f8c0f6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c7cd5af6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83e76cce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72001bf9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3545928f2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c5532764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efbfa2cf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42d55e3f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EBRA HOLDING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4 557 629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BRANDSHAUG KRISTIN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BRANDSHAUG ARE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BRANDSHAUG KAJ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Brandshaug, Åros fjordvei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EBRA HOLDING AS</a:t>
            </a:r>
          </a:p>
        </p:txBody>
      </p:sp>
    </p:spTree>
  </p:cSld>
  <p:clrMapOvr>
    <a:masterClrMapping xmlns:a="http://schemas.openxmlformats.org/drawingml/2006/main"/>
  </p:clrMapOvr>
</p:sld>
</file>