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fa298e74a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4cb161a584196"/>
  </p:sldMasterIdLst>
  <p:sldIdLst>
    <p:sldId xmlns:r="http://schemas.openxmlformats.org/officeDocument/2006/relationships" id="256" r:id="R54073f025bb94a98"/>
    <p:sldId xmlns:r="http://schemas.openxmlformats.org/officeDocument/2006/relationships" id="257" r:id="Ra8b1891b334d4262"/>
    <p:sldId xmlns:r="http://schemas.openxmlformats.org/officeDocument/2006/relationships" id="258" r:id="R9ee09820567545c0"/>
    <p:sldId xmlns:r="http://schemas.openxmlformats.org/officeDocument/2006/relationships" id="259" r:id="R4431c3a3c1e74449"/>
    <p:sldId xmlns:r="http://schemas.openxmlformats.org/officeDocument/2006/relationships" id="260" r:id="Ra110537ba1f045e0"/>
    <p:sldId xmlns:r="http://schemas.openxmlformats.org/officeDocument/2006/relationships" id="261" r:id="R5c08c16a9de44ad9"/>
    <p:sldId xmlns:r="http://schemas.openxmlformats.org/officeDocument/2006/relationships" id="262" r:id="R5ff1d93497e5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4cb161a584196" /><Relationship Type="http://schemas.openxmlformats.org/officeDocument/2006/relationships/slide" Target="/ppt/slides/slide1.xml" Id="R54073f025bb94a98" /><Relationship Type="http://schemas.openxmlformats.org/officeDocument/2006/relationships/slide" Target="/ppt/slides/slide2.xml" Id="Ra8b1891b334d4262" /><Relationship Type="http://schemas.openxmlformats.org/officeDocument/2006/relationships/slide" Target="/ppt/slides/slide3.xml" Id="R9ee09820567545c0" /><Relationship Type="http://schemas.openxmlformats.org/officeDocument/2006/relationships/slide" Target="/ppt/slides/slide4.xml" Id="R4431c3a3c1e74449" /><Relationship Type="http://schemas.openxmlformats.org/officeDocument/2006/relationships/slide" Target="/ppt/slides/slide5.xml" Id="Ra110537ba1f045e0" /><Relationship Type="http://schemas.openxmlformats.org/officeDocument/2006/relationships/slide" Target="/ppt/slides/slide6.xml" Id="R5c08c16a9de44ad9" /><Relationship Type="http://schemas.openxmlformats.org/officeDocument/2006/relationships/slide" Target="/ppt/slides/slide7.xml" Id="R5ff1d93497e5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1e205a8a7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57e4e9b048dd" /><Relationship Type="http://schemas.openxmlformats.org/officeDocument/2006/relationships/theme" Target="/ppt/slideMasters/theme/theme1.xml" Id="R936f97defbde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c57e4e9b0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b2e4132e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bd734118f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9fcb836c5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13cca886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7202c2fee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1fee3e554f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0ada76a5e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dan@dinrevisjon.no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