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67780939654a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51809229cf4601"/>
  </p:sldMasterIdLst>
  <p:sldIdLst>
    <p:sldId xmlns:r="http://schemas.openxmlformats.org/officeDocument/2006/relationships" id="256" r:id="Rfdab9baed1094d61"/>
    <p:sldId xmlns:r="http://schemas.openxmlformats.org/officeDocument/2006/relationships" id="257" r:id="R291187e7d1fa47a4"/>
    <p:sldId xmlns:r="http://schemas.openxmlformats.org/officeDocument/2006/relationships" id="258" r:id="R15d6f981a7b54ed2"/>
    <p:sldId xmlns:r="http://schemas.openxmlformats.org/officeDocument/2006/relationships" id="259" r:id="R9d3e3fd269af4ecd"/>
    <p:sldId xmlns:r="http://schemas.openxmlformats.org/officeDocument/2006/relationships" id="260" r:id="R65a84b9de7b74130"/>
    <p:sldId xmlns:r="http://schemas.openxmlformats.org/officeDocument/2006/relationships" id="261" r:id="R01b927699ba14ede"/>
    <p:sldId xmlns:r="http://schemas.openxmlformats.org/officeDocument/2006/relationships" id="262" r:id="Rd1bed6f59c7847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1809229cf4601" /><Relationship Type="http://schemas.openxmlformats.org/officeDocument/2006/relationships/slide" Target="/ppt/slides/slide1.xml" Id="Rfdab9baed1094d61" /><Relationship Type="http://schemas.openxmlformats.org/officeDocument/2006/relationships/slide" Target="/ppt/slides/slide2.xml" Id="R291187e7d1fa47a4" /><Relationship Type="http://schemas.openxmlformats.org/officeDocument/2006/relationships/slide" Target="/ppt/slides/slide3.xml" Id="R15d6f981a7b54ed2" /><Relationship Type="http://schemas.openxmlformats.org/officeDocument/2006/relationships/slide" Target="/ppt/slides/slide4.xml" Id="R9d3e3fd269af4ecd" /><Relationship Type="http://schemas.openxmlformats.org/officeDocument/2006/relationships/slide" Target="/ppt/slides/slide5.xml" Id="R65a84b9de7b74130" /><Relationship Type="http://schemas.openxmlformats.org/officeDocument/2006/relationships/slide" Target="/ppt/slides/slide6.xml" Id="R01b927699ba14ede" /><Relationship Type="http://schemas.openxmlformats.org/officeDocument/2006/relationships/slide" Target="/ppt/slides/slide7.xml" Id="Rd1bed6f59c7847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f965119e841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bbcf7a0b0475b" /><Relationship Type="http://schemas.openxmlformats.org/officeDocument/2006/relationships/theme" Target="/ppt/slideMasters/theme/theme1.xml" Id="Ra12e1597281448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8bbcf7a0b047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b0f487b7548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95d4f2ade43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a7ff804ae43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5e389437746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d80a48ffe4e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a6fa3983143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b9aaaba6d4c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VIBE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 EIENDOM AS ble etablert [år] og holder til i Stadsbygd.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635 138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14 419 217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14 434 505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 BENJAMIN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ALSGÅRD RØNNAUG SCHEI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TORUNN SCHEI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STALLBAKKEN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7105 Stadsbygd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