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d5328886204d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df980c45104c85"/>
  </p:sldMasterIdLst>
  <p:sldIdLst>
    <p:sldId xmlns:r="http://schemas.openxmlformats.org/officeDocument/2006/relationships" id="256" r:id="R11afb85192f34250"/>
    <p:sldId xmlns:r="http://schemas.openxmlformats.org/officeDocument/2006/relationships" id="257" r:id="R80a8086cec434125"/>
    <p:sldId xmlns:r="http://schemas.openxmlformats.org/officeDocument/2006/relationships" id="258" r:id="R2a931263cc5d42f9"/>
    <p:sldId xmlns:r="http://schemas.openxmlformats.org/officeDocument/2006/relationships" id="259" r:id="Rc14226f745954ce9"/>
    <p:sldId xmlns:r="http://schemas.openxmlformats.org/officeDocument/2006/relationships" id="260" r:id="Red754756ed1d4e40"/>
    <p:sldId xmlns:r="http://schemas.openxmlformats.org/officeDocument/2006/relationships" id="261" r:id="R2ff3495a96cb46ad"/>
    <p:sldId xmlns:r="http://schemas.openxmlformats.org/officeDocument/2006/relationships" id="262" r:id="Re9e469d8ca7940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df980c45104c85" /><Relationship Type="http://schemas.openxmlformats.org/officeDocument/2006/relationships/slide" Target="/ppt/slides/slide1.xml" Id="R11afb85192f34250" /><Relationship Type="http://schemas.openxmlformats.org/officeDocument/2006/relationships/slide" Target="/ppt/slides/slide2.xml" Id="R80a8086cec434125" /><Relationship Type="http://schemas.openxmlformats.org/officeDocument/2006/relationships/slide" Target="/ppt/slides/slide3.xml" Id="R2a931263cc5d42f9" /><Relationship Type="http://schemas.openxmlformats.org/officeDocument/2006/relationships/slide" Target="/ppt/slides/slide4.xml" Id="Rc14226f745954ce9" /><Relationship Type="http://schemas.openxmlformats.org/officeDocument/2006/relationships/slide" Target="/ppt/slides/slide5.xml" Id="Red754756ed1d4e40" /><Relationship Type="http://schemas.openxmlformats.org/officeDocument/2006/relationships/slide" Target="/ppt/slides/slide6.xml" Id="R2ff3495a96cb46ad" /><Relationship Type="http://schemas.openxmlformats.org/officeDocument/2006/relationships/slide" Target="/ppt/slides/slide7.xml" Id="Re9e469d8ca7940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5de5c9174a48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24d282cd24e41" /><Relationship Type="http://schemas.openxmlformats.org/officeDocument/2006/relationships/theme" Target="/ppt/slideMasters/theme/theme1.xml" Id="Ra700a998155043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724d282cd24e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2d48daab148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728b592964f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1d03d547546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820fd148b46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1028dff5847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0e88114e944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6e6bc5d0343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TSW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TSW INVEST AS ble etablert [år] og holder til i Klokkarvik.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1 590 922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2 043 047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WILLY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TOMMY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5378 Klokkarvik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989 264 109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TSW INVEST AS</a:t>
            </a:r>
          </a:p>
        </p:txBody>
      </p:sp>
    </p:spTree>
  </p:cSld>
  <p:clrMapOvr>
    <a:masterClrMapping xmlns:a="http://schemas.openxmlformats.org/drawingml/2006/main"/>
  </p:clrMapOvr>
</p:sld>
</file>