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143112eede46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da883a85d35433c"/>
  </p:sldMasterIdLst>
  <p:sldIdLst>
    <p:sldId xmlns:r="http://schemas.openxmlformats.org/officeDocument/2006/relationships" id="256" r:id="Rcc37554c1850401f"/>
    <p:sldId xmlns:r="http://schemas.openxmlformats.org/officeDocument/2006/relationships" id="257" r:id="R0acfb0d63cae423c"/>
    <p:sldId xmlns:r="http://schemas.openxmlformats.org/officeDocument/2006/relationships" id="258" r:id="Rd105cc886a5e4868"/>
    <p:sldId xmlns:r="http://schemas.openxmlformats.org/officeDocument/2006/relationships" id="259" r:id="Rb57d56fcc93d4afa"/>
    <p:sldId xmlns:r="http://schemas.openxmlformats.org/officeDocument/2006/relationships" id="260" r:id="Rae1815d20aac4d35"/>
    <p:sldId xmlns:r="http://schemas.openxmlformats.org/officeDocument/2006/relationships" id="261" r:id="Rf007b4063adf4520"/>
    <p:sldId xmlns:r="http://schemas.openxmlformats.org/officeDocument/2006/relationships" id="262" r:id="R7a7dbcd6265043c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a883a85d35433c" /><Relationship Type="http://schemas.openxmlformats.org/officeDocument/2006/relationships/slide" Target="/ppt/slides/slide1.xml" Id="Rcc37554c1850401f" /><Relationship Type="http://schemas.openxmlformats.org/officeDocument/2006/relationships/slide" Target="/ppt/slides/slide2.xml" Id="R0acfb0d63cae423c" /><Relationship Type="http://schemas.openxmlformats.org/officeDocument/2006/relationships/slide" Target="/ppt/slides/slide3.xml" Id="Rd105cc886a5e4868" /><Relationship Type="http://schemas.openxmlformats.org/officeDocument/2006/relationships/slide" Target="/ppt/slides/slide4.xml" Id="Rb57d56fcc93d4afa" /><Relationship Type="http://schemas.openxmlformats.org/officeDocument/2006/relationships/slide" Target="/ppt/slides/slide5.xml" Id="Rae1815d20aac4d35" /><Relationship Type="http://schemas.openxmlformats.org/officeDocument/2006/relationships/slide" Target="/ppt/slides/slide6.xml" Id="Rf007b4063adf4520" /><Relationship Type="http://schemas.openxmlformats.org/officeDocument/2006/relationships/slide" Target="/ppt/slides/slide7.xml" Id="R7a7dbcd6265043c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f9fd8d79f0463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92295a8bb84cf4" /><Relationship Type="http://schemas.openxmlformats.org/officeDocument/2006/relationships/theme" Target="/ppt/slideMasters/theme/theme1.xml" Id="R81481ef1ad8746b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192295a8bb84c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4e3a3daaf146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701b7821ec46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7e4ed6c7b5437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aa76e5a23842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6449c315954d4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8d5bb055444b5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a40885e8dc43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BRYNJAR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BRYNJAR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BRYNJAR INVEST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BRYNJAR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BRYNJAR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BRYNJAR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−126 309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1 463 305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11 201 651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17 413 275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BRYNJAR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CRESVERO HOLDING AS  –  95,0 %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BRYNJAR ELDE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BRYNJAR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Jonas Lies gate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9009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77 61 25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bdr-utv@online.no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989 264 184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BRYNJAR INVEST AS</a:t>
            </a:r>
          </a:p>
        </p:txBody>
      </p:sp>
    </p:spTree>
  </p:cSld>
  <p:clrMapOvr>
    <a:masterClrMapping xmlns:a="http://schemas.openxmlformats.org/drawingml/2006/main"/>
  </p:clrMapOvr>
</p:sld>
</file>