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844e22d5e1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7603cb78b4f4b"/>
  </p:sldMasterIdLst>
  <p:sldIdLst>
    <p:sldId xmlns:r="http://schemas.openxmlformats.org/officeDocument/2006/relationships" id="256" r:id="R9f1dc8e17f074a0c"/>
    <p:sldId xmlns:r="http://schemas.openxmlformats.org/officeDocument/2006/relationships" id="257" r:id="Rdbd5614c74ac47e0"/>
    <p:sldId xmlns:r="http://schemas.openxmlformats.org/officeDocument/2006/relationships" id="258" r:id="R75686cd95c7243ee"/>
    <p:sldId xmlns:r="http://schemas.openxmlformats.org/officeDocument/2006/relationships" id="259" r:id="R0bc654ea335e47ac"/>
    <p:sldId xmlns:r="http://schemas.openxmlformats.org/officeDocument/2006/relationships" id="260" r:id="R5caa2dd942484f7d"/>
    <p:sldId xmlns:r="http://schemas.openxmlformats.org/officeDocument/2006/relationships" id="261" r:id="R6744a29f002b4b0f"/>
    <p:sldId xmlns:r="http://schemas.openxmlformats.org/officeDocument/2006/relationships" id="262" r:id="R63c441e6e9b3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7603cb78b4f4b" /><Relationship Type="http://schemas.openxmlformats.org/officeDocument/2006/relationships/slide" Target="/ppt/slides/slide1.xml" Id="R9f1dc8e17f074a0c" /><Relationship Type="http://schemas.openxmlformats.org/officeDocument/2006/relationships/slide" Target="/ppt/slides/slide2.xml" Id="Rdbd5614c74ac47e0" /><Relationship Type="http://schemas.openxmlformats.org/officeDocument/2006/relationships/slide" Target="/ppt/slides/slide3.xml" Id="R75686cd95c7243ee" /><Relationship Type="http://schemas.openxmlformats.org/officeDocument/2006/relationships/slide" Target="/ppt/slides/slide4.xml" Id="R0bc654ea335e47ac" /><Relationship Type="http://schemas.openxmlformats.org/officeDocument/2006/relationships/slide" Target="/ppt/slides/slide5.xml" Id="R5caa2dd942484f7d" /><Relationship Type="http://schemas.openxmlformats.org/officeDocument/2006/relationships/slide" Target="/ppt/slides/slide6.xml" Id="R6744a29f002b4b0f" /><Relationship Type="http://schemas.openxmlformats.org/officeDocument/2006/relationships/slide" Target="/ppt/slides/slide7.xml" Id="R63c441e6e9b3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1e1348297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1d423e8be4480" /><Relationship Type="http://schemas.openxmlformats.org/officeDocument/2006/relationships/theme" Target="/ppt/slideMasters/theme/theme1.xml" Id="R13205fbd11ca4a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81d423e8be44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164595dc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0aa2d2e5d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628088182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9491a6988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38b794316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b77cb36e940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34458e7f7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SPÅLEN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SPÅLEN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17 485 342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21 592 393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Halvorsen, Åsstubben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SPÅLEN AS</a:t>
            </a:r>
          </a:p>
        </p:txBody>
      </p:sp>
    </p:spTree>
  </p:cSld>
  <p:clrMapOvr>
    <a:masterClrMapping xmlns:a="http://schemas.openxmlformats.org/drawingml/2006/main"/>
  </p:clrMapOvr>
</p:sld>
</file>