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37f2b9d22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eaeae60ac41c4"/>
  </p:sldMasterIdLst>
  <p:sldIdLst>
    <p:sldId xmlns:r="http://schemas.openxmlformats.org/officeDocument/2006/relationships" id="256" r:id="R29114c5f89fa448f"/>
    <p:sldId xmlns:r="http://schemas.openxmlformats.org/officeDocument/2006/relationships" id="257" r:id="Rbc49c5897c994ff1"/>
    <p:sldId xmlns:r="http://schemas.openxmlformats.org/officeDocument/2006/relationships" id="258" r:id="R8ffc8c7a302743ef"/>
    <p:sldId xmlns:r="http://schemas.openxmlformats.org/officeDocument/2006/relationships" id="259" r:id="Rb1ce54db5b0549ef"/>
    <p:sldId xmlns:r="http://schemas.openxmlformats.org/officeDocument/2006/relationships" id="260" r:id="R67855e2c7b6e4714"/>
    <p:sldId xmlns:r="http://schemas.openxmlformats.org/officeDocument/2006/relationships" id="261" r:id="Rcbdd92a5ee564221"/>
    <p:sldId xmlns:r="http://schemas.openxmlformats.org/officeDocument/2006/relationships" id="262" r:id="R130d7aa985f4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eaeae60ac41c4" /><Relationship Type="http://schemas.openxmlformats.org/officeDocument/2006/relationships/slide" Target="/ppt/slides/slide1.xml" Id="R29114c5f89fa448f" /><Relationship Type="http://schemas.openxmlformats.org/officeDocument/2006/relationships/slide" Target="/ppt/slides/slide2.xml" Id="Rbc49c5897c994ff1" /><Relationship Type="http://schemas.openxmlformats.org/officeDocument/2006/relationships/slide" Target="/ppt/slides/slide3.xml" Id="R8ffc8c7a302743ef" /><Relationship Type="http://schemas.openxmlformats.org/officeDocument/2006/relationships/slide" Target="/ppt/slides/slide4.xml" Id="Rb1ce54db5b0549ef" /><Relationship Type="http://schemas.openxmlformats.org/officeDocument/2006/relationships/slide" Target="/ppt/slides/slide5.xml" Id="R67855e2c7b6e4714" /><Relationship Type="http://schemas.openxmlformats.org/officeDocument/2006/relationships/slide" Target="/ppt/slides/slide6.xml" Id="Rcbdd92a5ee564221" /><Relationship Type="http://schemas.openxmlformats.org/officeDocument/2006/relationships/slide" Target="/ppt/slides/slide7.xml" Id="R130d7aa985f4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1d0ca1da1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177719c04a16" /><Relationship Type="http://schemas.openxmlformats.org/officeDocument/2006/relationships/theme" Target="/ppt/slideMasters/theme/theme1.xml" Id="R9a2f2c66062d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3177719c0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54b8f2ff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b28ef2e4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f379ddb2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47912e4c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791fb2949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e977faa0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cd38f59c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KAIKANTEN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KAIKANTEN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KAIKANTEN INVEST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KAIKANTEN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KAIKANTEN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KAIKANTEN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7 953 234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KAIKANTEN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JOHNSEN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NYSTAD JOHNSEN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KAIKANTEN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Ballstadlandet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KAIKANTEN INVEST AS</a:t>
            </a:r>
          </a:p>
        </p:txBody>
      </p:sp>
    </p:spTree>
  </p:cSld>
  <p:clrMapOvr>
    <a:masterClrMapping xmlns:a="http://schemas.openxmlformats.org/drawingml/2006/main"/>
  </p:clrMapOvr>
</p:sld>
</file>