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dc956d84b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e53fae41444a5"/>
  </p:sldMasterIdLst>
  <p:sldIdLst>
    <p:sldId xmlns:r="http://schemas.openxmlformats.org/officeDocument/2006/relationships" id="256" r:id="Rdc593d22710a4cb0"/>
    <p:sldId xmlns:r="http://schemas.openxmlformats.org/officeDocument/2006/relationships" id="257" r:id="R15458466c451462f"/>
    <p:sldId xmlns:r="http://schemas.openxmlformats.org/officeDocument/2006/relationships" id="258" r:id="R619ebb6650034ef6"/>
    <p:sldId xmlns:r="http://schemas.openxmlformats.org/officeDocument/2006/relationships" id="259" r:id="R345e24d6cfde4421"/>
    <p:sldId xmlns:r="http://schemas.openxmlformats.org/officeDocument/2006/relationships" id="260" r:id="R5aaa3c99bb144f76"/>
    <p:sldId xmlns:r="http://schemas.openxmlformats.org/officeDocument/2006/relationships" id="261" r:id="Rbc867c58291c4414"/>
    <p:sldId xmlns:r="http://schemas.openxmlformats.org/officeDocument/2006/relationships" id="262" r:id="R3723dba701bc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e53fae41444a5" /><Relationship Type="http://schemas.openxmlformats.org/officeDocument/2006/relationships/slide" Target="/ppt/slides/slide1.xml" Id="Rdc593d22710a4cb0" /><Relationship Type="http://schemas.openxmlformats.org/officeDocument/2006/relationships/slide" Target="/ppt/slides/slide2.xml" Id="R15458466c451462f" /><Relationship Type="http://schemas.openxmlformats.org/officeDocument/2006/relationships/slide" Target="/ppt/slides/slide3.xml" Id="R619ebb6650034ef6" /><Relationship Type="http://schemas.openxmlformats.org/officeDocument/2006/relationships/slide" Target="/ppt/slides/slide4.xml" Id="R345e24d6cfde4421" /><Relationship Type="http://schemas.openxmlformats.org/officeDocument/2006/relationships/slide" Target="/ppt/slides/slide5.xml" Id="R5aaa3c99bb144f76" /><Relationship Type="http://schemas.openxmlformats.org/officeDocument/2006/relationships/slide" Target="/ppt/slides/slide6.xml" Id="Rbc867c58291c4414" /><Relationship Type="http://schemas.openxmlformats.org/officeDocument/2006/relationships/slide" Target="/ppt/slides/slide7.xml" Id="R3723dba701bc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92bfea8db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2f6315d24d71" /><Relationship Type="http://schemas.openxmlformats.org/officeDocument/2006/relationships/theme" Target="/ppt/slideMasters/theme/theme1.xml" Id="Ra43fac30ea3d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e2f6315d2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a77058fe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88b15ca6b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2bca03f1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09e5ebb3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3782a7c1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7d8f1403348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04b3a49f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11 748 564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VALSTAD STEIN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 nord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