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d6aba16a9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f32d5ca7924352"/>
  </p:sldMasterIdLst>
  <p:sldIdLst>
    <p:sldId xmlns:r="http://schemas.openxmlformats.org/officeDocument/2006/relationships" id="256" r:id="Rc5df5c644ad74a16"/>
    <p:sldId xmlns:r="http://schemas.openxmlformats.org/officeDocument/2006/relationships" id="257" r:id="R9bfe28b53723436a"/>
    <p:sldId xmlns:r="http://schemas.openxmlformats.org/officeDocument/2006/relationships" id="258" r:id="Rb6e8a75c6def45ae"/>
    <p:sldId xmlns:r="http://schemas.openxmlformats.org/officeDocument/2006/relationships" id="259" r:id="Re0b8f00f78264f57"/>
    <p:sldId xmlns:r="http://schemas.openxmlformats.org/officeDocument/2006/relationships" id="260" r:id="R073ec56a98b84ea6"/>
    <p:sldId xmlns:r="http://schemas.openxmlformats.org/officeDocument/2006/relationships" id="261" r:id="R98bd63c5447544dc"/>
    <p:sldId xmlns:r="http://schemas.openxmlformats.org/officeDocument/2006/relationships" id="262" r:id="R8b53a8220757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32d5ca7924352" /><Relationship Type="http://schemas.openxmlformats.org/officeDocument/2006/relationships/slide" Target="/ppt/slides/slide1.xml" Id="Rc5df5c644ad74a16" /><Relationship Type="http://schemas.openxmlformats.org/officeDocument/2006/relationships/slide" Target="/ppt/slides/slide2.xml" Id="R9bfe28b53723436a" /><Relationship Type="http://schemas.openxmlformats.org/officeDocument/2006/relationships/slide" Target="/ppt/slides/slide3.xml" Id="Rb6e8a75c6def45ae" /><Relationship Type="http://schemas.openxmlformats.org/officeDocument/2006/relationships/slide" Target="/ppt/slides/slide4.xml" Id="Re0b8f00f78264f57" /><Relationship Type="http://schemas.openxmlformats.org/officeDocument/2006/relationships/slide" Target="/ppt/slides/slide5.xml" Id="R073ec56a98b84ea6" /><Relationship Type="http://schemas.openxmlformats.org/officeDocument/2006/relationships/slide" Target="/ppt/slides/slide6.xml" Id="R98bd63c5447544dc" /><Relationship Type="http://schemas.openxmlformats.org/officeDocument/2006/relationships/slide" Target="/ppt/slides/slide7.xml" Id="R8b53a8220757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3c5c16c11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a5dbae20c4545" /><Relationship Type="http://schemas.openxmlformats.org/officeDocument/2006/relationships/theme" Target="/ppt/slideMasters/theme/theme1.xml" Id="Rc4f25cde35d2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a5dbae20c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9c6b8ba8d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24a44ee96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d25dc014c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c1dd0db19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e838418424d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9d783d1a8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09a1b465e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TELLUS HOLDING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5 542 954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49 631 992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49 761 989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SVEINAR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Nordengen AS, Teiealleen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TELLUS HOLDING AS</a:t>
            </a:r>
          </a:p>
        </p:txBody>
      </p:sp>
    </p:spTree>
  </p:cSld>
  <p:clrMapOvr>
    <a:masterClrMapping xmlns:a="http://schemas.openxmlformats.org/drawingml/2006/main"/>
  </p:clrMapOvr>
</p:sld>
</file>