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854121b7f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697c468b614e1e"/>
  </p:sldMasterIdLst>
  <p:sldIdLst>
    <p:sldId xmlns:r="http://schemas.openxmlformats.org/officeDocument/2006/relationships" id="256" r:id="R1f760e5454cb4ca9"/>
    <p:sldId xmlns:r="http://schemas.openxmlformats.org/officeDocument/2006/relationships" id="257" r:id="Rc3439415c15141eb"/>
    <p:sldId xmlns:r="http://schemas.openxmlformats.org/officeDocument/2006/relationships" id="258" r:id="R8e50c582b04e4f5e"/>
    <p:sldId xmlns:r="http://schemas.openxmlformats.org/officeDocument/2006/relationships" id="259" r:id="R3e73adfc7ef14fd1"/>
    <p:sldId xmlns:r="http://schemas.openxmlformats.org/officeDocument/2006/relationships" id="260" r:id="Rafe0a4e2d6b8441b"/>
    <p:sldId xmlns:r="http://schemas.openxmlformats.org/officeDocument/2006/relationships" id="261" r:id="Re3919230c8a349f1"/>
    <p:sldId xmlns:r="http://schemas.openxmlformats.org/officeDocument/2006/relationships" id="262" r:id="R8c4fc038275d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97c468b614e1e" /><Relationship Type="http://schemas.openxmlformats.org/officeDocument/2006/relationships/slide" Target="/ppt/slides/slide1.xml" Id="R1f760e5454cb4ca9" /><Relationship Type="http://schemas.openxmlformats.org/officeDocument/2006/relationships/slide" Target="/ppt/slides/slide2.xml" Id="Rc3439415c15141eb" /><Relationship Type="http://schemas.openxmlformats.org/officeDocument/2006/relationships/slide" Target="/ppt/slides/slide3.xml" Id="R8e50c582b04e4f5e" /><Relationship Type="http://schemas.openxmlformats.org/officeDocument/2006/relationships/slide" Target="/ppt/slides/slide4.xml" Id="R3e73adfc7ef14fd1" /><Relationship Type="http://schemas.openxmlformats.org/officeDocument/2006/relationships/slide" Target="/ppt/slides/slide5.xml" Id="Rafe0a4e2d6b8441b" /><Relationship Type="http://schemas.openxmlformats.org/officeDocument/2006/relationships/slide" Target="/ppt/slides/slide6.xml" Id="Re3919230c8a349f1" /><Relationship Type="http://schemas.openxmlformats.org/officeDocument/2006/relationships/slide" Target="/ppt/slides/slide7.xml" Id="R8c4fc038275d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3e5a333da48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7fe0f8f694976" /><Relationship Type="http://schemas.openxmlformats.org/officeDocument/2006/relationships/theme" Target="/ppt/slideMasters/theme/theme1.xml" Id="R566e7544a16a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97fe0f8f69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9dac79bb94e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b650404754f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9b20757ae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c09a442f1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84af4c87c4a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8daa858224d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d71ba3be646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SRU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34 009 751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STÅLE ARMAND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ATLE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HENNING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STÅLE ARMAND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Ståle Ruud, Holsetgata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SRU INVEST AS</a:t>
            </a:r>
          </a:p>
        </p:txBody>
      </p:sp>
    </p:spTree>
  </p:cSld>
  <p:clrMapOvr>
    <a:masterClrMapping xmlns:a="http://schemas.openxmlformats.org/drawingml/2006/main"/>
  </p:clrMapOvr>
</p:sld>
</file>