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66533b785a4f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b62da4c0f14870"/>
  </p:sldMasterIdLst>
  <p:sldIdLst>
    <p:sldId xmlns:r="http://schemas.openxmlformats.org/officeDocument/2006/relationships" id="256" r:id="R8e50e85b7ea2487c"/>
    <p:sldId xmlns:r="http://schemas.openxmlformats.org/officeDocument/2006/relationships" id="257" r:id="R7c7c94d1925d4b0c"/>
    <p:sldId xmlns:r="http://schemas.openxmlformats.org/officeDocument/2006/relationships" id="258" r:id="R80d14221b26c408c"/>
    <p:sldId xmlns:r="http://schemas.openxmlformats.org/officeDocument/2006/relationships" id="259" r:id="R819633727d11442e"/>
    <p:sldId xmlns:r="http://schemas.openxmlformats.org/officeDocument/2006/relationships" id="260" r:id="Rf522bdf6b67d4eb5"/>
    <p:sldId xmlns:r="http://schemas.openxmlformats.org/officeDocument/2006/relationships" id="261" r:id="R83b2323c79d14d59"/>
    <p:sldId xmlns:r="http://schemas.openxmlformats.org/officeDocument/2006/relationships" id="262" r:id="R967f356adb8341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62da4c0f14870" /><Relationship Type="http://schemas.openxmlformats.org/officeDocument/2006/relationships/slide" Target="/ppt/slides/slide1.xml" Id="R8e50e85b7ea2487c" /><Relationship Type="http://schemas.openxmlformats.org/officeDocument/2006/relationships/slide" Target="/ppt/slides/slide2.xml" Id="R7c7c94d1925d4b0c" /><Relationship Type="http://schemas.openxmlformats.org/officeDocument/2006/relationships/slide" Target="/ppt/slides/slide3.xml" Id="R80d14221b26c408c" /><Relationship Type="http://schemas.openxmlformats.org/officeDocument/2006/relationships/slide" Target="/ppt/slides/slide4.xml" Id="R819633727d11442e" /><Relationship Type="http://schemas.openxmlformats.org/officeDocument/2006/relationships/slide" Target="/ppt/slides/slide5.xml" Id="Rf522bdf6b67d4eb5" /><Relationship Type="http://schemas.openxmlformats.org/officeDocument/2006/relationships/slide" Target="/ppt/slides/slide6.xml" Id="R83b2323c79d14d59" /><Relationship Type="http://schemas.openxmlformats.org/officeDocument/2006/relationships/slide" Target="/ppt/slides/slide7.xml" Id="R967f356adb8341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c5d91994f4b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456c19e854a67" /><Relationship Type="http://schemas.openxmlformats.org/officeDocument/2006/relationships/theme" Target="/ppt/slideMasters/theme/theme1.xml" Id="Red610751ecd042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c456c19e854a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5555c832047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dcbb4d3d245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cda7df61549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6b01055444a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ee04f32fe42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2c01dc97e47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4d3edf1a74f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BAGLERGATEN 1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BAGLERGATEN 1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2 723 611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4 555 669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35 46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989 264 842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