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952eb6ff3a49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e1efa3d98f461a"/>
  </p:sldMasterIdLst>
  <p:sldIdLst>
    <p:sldId xmlns:r="http://schemas.openxmlformats.org/officeDocument/2006/relationships" id="256" r:id="Rc5ba9cd114cf4965"/>
    <p:sldId xmlns:r="http://schemas.openxmlformats.org/officeDocument/2006/relationships" id="257" r:id="R81995a7cbc5e4d41"/>
    <p:sldId xmlns:r="http://schemas.openxmlformats.org/officeDocument/2006/relationships" id="258" r:id="Rfaa1aeb369814e4c"/>
    <p:sldId xmlns:r="http://schemas.openxmlformats.org/officeDocument/2006/relationships" id="259" r:id="R3dc4bb84c1764b92"/>
    <p:sldId xmlns:r="http://schemas.openxmlformats.org/officeDocument/2006/relationships" id="260" r:id="R134ba8a5486f4571"/>
    <p:sldId xmlns:r="http://schemas.openxmlformats.org/officeDocument/2006/relationships" id="261" r:id="R5bdded4104eb4a1f"/>
    <p:sldId xmlns:r="http://schemas.openxmlformats.org/officeDocument/2006/relationships" id="262" r:id="R35ca0bf9c0334d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1efa3d98f461a" /><Relationship Type="http://schemas.openxmlformats.org/officeDocument/2006/relationships/slide" Target="/ppt/slides/slide1.xml" Id="Rc5ba9cd114cf4965" /><Relationship Type="http://schemas.openxmlformats.org/officeDocument/2006/relationships/slide" Target="/ppt/slides/slide2.xml" Id="R81995a7cbc5e4d41" /><Relationship Type="http://schemas.openxmlformats.org/officeDocument/2006/relationships/slide" Target="/ppt/slides/slide3.xml" Id="Rfaa1aeb369814e4c" /><Relationship Type="http://schemas.openxmlformats.org/officeDocument/2006/relationships/slide" Target="/ppt/slides/slide4.xml" Id="R3dc4bb84c1764b92" /><Relationship Type="http://schemas.openxmlformats.org/officeDocument/2006/relationships/slide" Target="/ppt/slides/slide5.xml" Id="R134ba8a5486f4571" /><Relationship Type="http://schemas.openxmlformats.org/officeDocument/2006/relationships/slide" Target="/ppt/slides/slide6.xml" Id="R5bdded4104eb4a1f" /><Relationship Type="http://schemas.openxmlformats.org/officeDocument/2006/relationships/slide" Target="/ppt/slides/slide7.xml" Id="R35ca0bf9c0334d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5be3bdbc847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b5477e433407f" /><Relationship Type="http://schemas.openxmlformats.org/officeDocument/2006/relationships/theme" Target="/ppt/slideMasters/theme/theme1.xml" Id="R5c60081dd2f44a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cb5477e43340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603b02b8442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e238a7b2d48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56e6f88424a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6a784713e4a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1c79652804f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a1433af8141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064d1b8e3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FIRST PLF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PLF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FIRST PLF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PLF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PLF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PLF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3 178 618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55 282 495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58 622 589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PLF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 PETTER LEON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PLF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Dyrbergvegen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27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plf@firstprocess.no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989 265 202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PLF AS</a:t>
            </a:r>
          </a:p>
        </p:txBody>
      </p:sp>
    </p:spTree>
  </p:cSld>
  <p:clrMapOvr>
    <a:masterClrMapping xmlns:a="http://schemas.openxmlformats.org/drawingml/2006/main"/>
  </p:clrMapOvr>
</p:sld>
</file>