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9f05334dd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7ef1bd5c34db0"/>
  </p:sldMasterIdLst>
  <p:sldIdLst>
    <p:sldId xmlns:r="http://schemas.openxmlformats.org/officeDocument/2006/relationships" id="256" r:id="R2e5741d9230f4758"/>
    <p:sldId xmlns:r="http://schemas.openxmlformats.org/officeDocument/2006/relationships" id="257" r:id="Rbef19686e19641a9"/>
    <p:sldId xmlns:r="http://schemas.openxmlformats.org/officeDocument/2006/relationships" id="258" r:id="Rb29e12b67cb542f0"/>
    <p:sldId xmlns:r="http://schemas.openxmlformats.org/officeDocument/2006/relationships" id="259" r:id="R6538240aba054fa0"/>
    <p:sldId xmlns:r="http://schemas.openxmlformats.org/officeDocument/2006/relationships" id="260" r:id="Rf5c9a5bdc67b49e7"/>
    <p:sldId xmlns:r="http://schemas.openxmlformats.org/officeDocument/2006/relationships" id="261" r:id="R9b252a2ffff8414a"/>
    <p:sldId xmlns:r="http://schemas.openxmlformats.org/officeDocument/2006/relationships" id="262" r:id="Rca33f749222e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7ef1bd5c34db0" /><Relationship Type="http://schemas.openxmlformats.org/officeDocument/2006/relationships/slide" Target="/ppt/slides/slide1.xml" Id="R2e5741d9230f4758" /><Relationship Type="http://schemas.openxmlformats.org/officeDocument/2006/relationships/slide" Target="/ppt/slides/slide2.xml" Id="Rbef19686e19641a9" /><Relationship Type="http://schemas.openxmlformats.org/officeDocument/2006/relationships/slide" Target="/ppt/slides/slide3.xml" Id="Rb29e12b67cb542f0" /><Relationship Type="http://schemas.openxmlformats.org/officeDocument/2006/relationships/slide" Target="/ppt/slides/slide4.xml" Id="R6538240aba054fa0" /><Relationship Type="http://schemas.openxmlformats.org/officeDocument/2006/relationships/slide" Target="/ppt/slides/slide5.xml" Id="Rf5c9a5bdc67b49e7" /><Relationship Type="http://schemas.openxmlformats.org/officeDocument/2006/relationships/slide" Target="/ppt/slides/slide6.xml" Id="R9b252a2ffff8414a" /><Relationship Type="http://schemas.openxmlformats.org/officeDocument/2006/relationships/slide" Target="/ppt/slides/slide7.xml" Id="Rca33f749222e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176093885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5175669542be" /><Relationship Type="http://schemas.openxmlformats.org/officeDocument/2006/relationships/theme" Target="/ppt/slideMasters/theme/theme1.xml" Id="R8a3cd5ce4fbf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251756695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0c7b1e12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049a00db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db7c0e54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b9634b24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163300f0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e76222de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1bdef553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LARSEN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−2 473 877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15 520 356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148 770 685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154 961 986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STEN BREKKE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Bretlandsgata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LARSEN AS</a:t>
            </a:r>
          </a:p>
        </p:txBody>
      </p:sp>
    </p:spTree>
  </p:cSld>
  <p:clrMapOvr>
    <a:masterClrMapping xmlns:a="http://schemas.openxmlformats.org/drawingml/2006/main"/>
  </p:clrMapOvr>
</p:sld>
</file>