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32c5b47f3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d9bec5e1d4541"/>
  </p:sldMasterIdLst>
  <p:sldIdLst>
    <p:sldId xmlns:r="http://schemas.openxmlformats.org/officeDocument/2006/relationships" id="256" r:id="Rd05c1b1df504441d"/>
    <p:sldId xmlns:r="http://schemas.openxmlformats.org/officeDocument/2006/relationships" id="257" r:id="R41a9b238ea3d49d4"/>
    <p:sldId xmlns:r="http://schemas.openxmlformats.org/officeDocument/2006/relationships" id="258" r:id="R405750b0c5624a28"/>
    <p:sldId xmlns:r="http://schemas.openxmlformats.org/officeDocument/2006/relationships" id="259" r:id="R7304a6814d6e4690"/>
    <p:sldId xmlns:r="http://schemas.openxmlformats.org/officeDocument/2006/relationships" id="260" r:id="R2eb9570633454ce3"/>
    <p:sldId xmlns:r="http://schemas.openxmlformats.org/officeDocument/2006/relationships" id="261" r:id="Rd818437ac5914491"/>
    <p:sldId xmlns:r="http://schemas.openxmlformats.org/officeDocument/2006/relationships" id="262" r:id="Rb09296262156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d9bec5e1d4541" /><Relationship Type="http://schemas.openxmlformats.org/officeDocument/2006/relationships/slide" Target="/ppt/slides/slide1.xml" Id="Rd05c1b1df504441d" /><Relationship Type="http://schemas.openxmlformats.org/officeDocument/2006/relationships/slide" Target="/ppt/slides/slide2.xml" Id="R41a9b238ea3d49d4" /><Relationship Type="http://schemas.openxmlformats.org/officeDocument/2006/relationships/slide" Target="/ppt/slides/slide3.xml" Id="R405750b0c5624a28" /><Relationship Type="http://schemas.openxmlformats.org/officeDocument/2006/relationships/slide" Target="/ppt/slides/slide4.xml" Id="R7304a6814d6e4690" /><Relationship Type="http://schemas.openxmlformats.org/officeDocument/2006/relationships/slide" Target="/ppt/slides/slide5.xml" Id="R2eb9570633454ce3" /><Relationship Type="http://schemas.openxmlformats.org/officeDocument/2006/relationships/slide" Target="/ppt/slides/slide6.xml" Id="Rd818437ac5914491" /><Relationship Type="http://schemas.openxmlformats.org/officeDocument/2006/relationships/slide" Target="/ppt/slides/slide7.xml" Id="Rb09296262156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49b24ca45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ccbd7f7a4bb5" /><Relationship Type="http://schemas.openxmlformats.org/officeDocument/2006/relationships/theme" Target="/ppt/slideMasters/theme/theme1.xml" Id="R7e3197f2cf0e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3ccbd7f7a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b179380a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cdbd6b32f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32387e00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68667380d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67cb8996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61a9f41a4d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eafad1809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 INVEST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543 142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 JAN GEIRBJØRN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