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43d723b8ba4f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3dd984a8604de7"/>
  </p:sldMasterIdLst>
  <p:sldIdLst>
    <p:sldId xmlns:r="http://schemas.openxmlformats.org/officeDocument/2006/relationships" id="256" r:id="Re1acf717d7e04f45"/>
    <p:sldId xmlns:r="http://schemas.openxmlformats.org/officeDocument/2006/relationships" id="257" r:id="R69497f6119df440c"/>
    <p:sldId xmlns:r="http://schemas.openxmlformats.org/officeDocument/2006/relationships" id="258" r:id="R8b83b2d0e2f7474f"/>
    <p:sldId xmlns:r="http://schemas.openxmlformats.org/officeDocument/2006/relationships" id="259" r:id="Rcb56509d5df4452c"/>
    <p:sldId xmlns:r="http://schemas.openxmlformats.org/officeDocument/2006/relationships" id="260" r:id="Re15df74bd2ac43fe"/>
    <p:sldId xmlns:r="http://schemas.openxmlformats.org/officeDocument/2006/relationships" id="261" r:id="R0ccb117a25014fdd"/>
    <p:sldId xmlns:r="http://schemas.openxmlformats.org/officeDocument/2006/relationships" id="262" r:id="Rd8fde641ad2a4c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3dd984a8604de7" /><Relationship Type="http://schemas.openxmlformats.org/officeDocument/2006/relationships/slide" Target="/ppt/slides/slide1.xml" Id="Re1acf717d7e04f45" /><Relationship Type="http://schemas.openxmlformats.org/officeDocument/2006/relationships/slide" Target="/ppt/slides/slide2.xml" Id="R69497f6119df440c" /><Relationship Type="http://schemas.openxmlformats.org/officeDocument/2006/relationships/slide" Target="/ppt/slides/slide3.xml" Id="R8b83b2d0e2f7474f" /><Relationship Type="http://schemas.openxmlformats.org/officeDocument/2006/relationships/slide" Target="/ppt/slides/slide4.xml" Id="Rcb56509d5df4452c" /><Relationship Type="http://schemas.openxmlformats.org/officeDocument/2006/relationships/slide" Target="/ppt/slides/slide5.xml" Id="Re15df74bd2ac43fe" /><Relationship Type="http://schemas.openxmlformats.org/officeDocument/2006/relationships/slide" Target="/ppt/slides/slide6.xml" Id="R0ccb117a25014fdd" /><Relationship Type="http://schemas.openxmlformats.org/officeDocument/2006/relationships/slide" Target="/ppt/slides/slide7.xml" Id="Rd8fde641ad2a4c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ccee055ed2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6796d4327414a" /><Relationship Type="http://schemas.openxmlformats.org/officeDocument/2006/relationships/theme" Target="/ppt/slideMasters/theme/theme1.xml" Id="R59f44857492646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6796d432741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6a26a32124d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aff22627a4c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f111d207a4e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de48ceee2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456716a38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cc1eecf544e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70b1d411240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STENSETH HOLDING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19 582 043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18 794 256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20 307 264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79 578 273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86 570 094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STENSETH  –  99,6 %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STENSETH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989 266 381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STENSETH HOLDING AS</a:t>
            </a:r>
          </a:p>
        </p:txBody>
      </p:sp>
    </p:spTree>
  </p:cSld>
  <p:clrMapOvr>
    <a:masterClrMapping xmlns:a="http://schemas.openxmlformats.org/drawingml/2006/main"/>
  </p:clrMapOvr>
</p:sld>
</file>