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a1847d1e5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340baf7cc49a6"/>
  </p:sldMasterIdLst>
  <p:sldIdLst>
    <p:sldId xmlns:r="http://schemas.openxmlformats.org/officeDocument/2006/relationships" id="256" r:id="Rc66c525133ca431c"/>
    <p:sldId xmlns:r="http://schemas.openxmlformats.org/officeDocument/2006/relationships" id="257" r:id="Rd0d782943bdf4d03"/>
    <p:sldId xmlns:r="http://schemas.openxmlformats.org/officeDocument/2006/relationships" id="258" r:id="Rd4fddb6d9cd24b84"/>
    <p:sldId xmlns:r="http://schemas.openxmlformats.org/officeDocument/2006/relationships" id="259" r:id="Rf7426700335c4896"/>
    <p:sldId xmlns:r="http://schemas.openxmlformats.org/officeDocument/2006/relationships" id="260" r:id="Rd1aab58cafb04602"/>
    <p:sldId xmlns:r="http://schemas.openxmlformats.org/officeDocument/2006/relationships" id="261" r:id="R9a6030622621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340baf7cc49a6" /><Relationship Type="http://schemas.openxmlformats.org/officeDocument/2006/relationships/slide" Target="/ppt/slides/slide1.xml" Id="Rc66c525133ca431c" /><Relationship Type="http://schemas.openxmlformats.org/officeDocument/2006/relationships/slide" Target="/ppt/slides/slide2.xml" Id="Rd0d782943bdf4d03" /><Relationship Type="http://schemas.openxmlformats.org/officeDocument/2006/relationships/slide" Target="/ppt/slides/slide3.xml" Id="Rd4fddb6d9cd24b84" /><Relationship Type="http://schemas.openxmlformats.org/officeDocument/2006/relationships/slide" Target="/ppt/slides/slide4.xml" Id="Rf7426700335c4896" /><Relationship Type="http://schemas.openxmlformats.org/officeDocument/2006/relationships/slide" Target="/ppt/slides/slide5.xml" Id="Rd1aab58cafb04602" /><Relationship Type="http://schemas.openxmlformats.org/officeDocument/2006/relationships/slide" Target="/ppt/slides/slide6.xml" Id="R9a6030622621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a4f4fcf72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34e2cff54c86" /><Relationship Type="http://schemas.openxmlformats.org/officeDocument/2006/relationships/theme" Target="/ppt/slideMasters/theme/theme1.xml" Id="Rd6a331592295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a34e2cff5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ff11da4a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2984e853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cf52482347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80a5938a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6bdc6497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d37e883b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GUNTVEDT HOLDING AS ble etablert [år] og holder til i 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10 687 546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139 912 709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141 386 621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7818 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