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c5ad31468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a59e8eef04e4a"/>
  </p:sldMasterIdLst>
  <p:sldIdLst>
    <p:sldId xmlns:r="http://schemas.openxmlformats.org/officeDocument/2006/relationships" id="256" r:id="R8722fee643734516"/>
    <p:sldId xmlns:r="http://schemas.openxmlformats.org/officeDocument/2006/relationships" id="257" r:id="Rd3ee6139f42345d3"/>
    <p:sldId xmlns:r="http://schemas.openxmlformats.org/officeDocument/2006/relationships" id="258" r:id="R416dc66be5754149"/>
    <p:sldId xmlns:r="http://schemas.openxmlformats.org/officeDocument/2006/relationships" id="259" r:id="Re1b9e7968cec49da"/>
    <p:sldId xmlns:r="http://schemas.openxmlformats.org/officeDocument/2006/relationships" id="260" r:id="R5126b54025614cef"/>
    <p:sldId xmlns:r="http://schemas.openxmlformats.org/officeDocument/2006/relationships" id="261" r:id="R56cc64083fca4716"/>
    <p:sldId xmlns:r="http://schemas.openxmlformats.org/officeDocument/2006/relationships" id="262" r:id="R57c10d8d45ba4c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a59e8eef04e4a" /><Relationship Type="http://schemas.openxmlformats.org/officeDocument/2006/relationships/slide" Target="/ppt/slides/slide1.xml" Id="R8722fee643734516" /><Relationship Type="http://schemas.openxmlformats.org/officeDocument/2006/relationships/slide" Target="/ppt/slides/slide2.xml" Id="Rd3ee6139f42345d3" /><Relationship Type="http://schemas.openxmlformats.org/officeDocument/2006/relationships/slide" Target="/ppt/slides/slide3.xml" Id="R416dc66be5754149" /><Relationship Type="http://schemas.openxmlformats.org/officeDocument/2006/relationships/slide" Target="/ppt/slides/slide4.xml" Id="Re1b9e7968cec49da" /><Relationship Type="http://schemas.openxmlformats.org/officeDocument/2006/relationships/slide" Target="/ppt/slides/slide5.xml" Id="R5126b54025614cef" /><Relationship Type="http://schemas.openxmlformats.org/officeDocument/2006/relationships/slide" Target="/ppt/slides/slide6.xml" Id="R56cc64083fca4716" /><Relationship Type="http://schemas.openxmlformats.org/officeDocument/2006/relationships/slide" Target="/ppt/slides/slide7.xml" Id="R57c10d8d45ba4c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f03645b23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3bfeffbc4334" /><Relationship Type="http://schemas.openxmlformats.org/officeDocument/2006/relationships/theme" Target="/ppt/slideMasters/theme/theme1.xml" Id="Rcfa221538226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c3bfeffbc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6317ee45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5caf3c45347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5fa96fc6f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62875a6b2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107916eaa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62ca7585648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9fd1a2483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FONTURA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FONTURA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−3 840 524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29 399 237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147 843 910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148 677 869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FON  –  79,9 %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SÆLØR FON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OMRE FON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989 267 183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FONTURA AS</a:t>
            </a:r>
          </a:p>
        </p:txBody>
      </p:sp>
    </p:spTree>
  </p:cSld>
  <p:clrMapOvr>
    <a:masterClrMapping xmlns:a="http://schemas.openxmlformats.org/drawingml/2006/main"/>
  </p:clrMapOvr>
</p:sld>
</file>