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4ea8c3041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b9b6c99a54ccd"/>
  </p:sldMasterIdLst>
  <p:sldIdLst>
    <p:sldId xmlns:r="http://schemas.openxmlformats.org/officeDocument/2006/relationships" id="256" r:id="R63b903fa0aed4a75"/>
    <p:sldId xmlns:r="http://schemas.openxmlformats.org/officeDocument/2006/relationships" id="257" r:id="Ra5398604124e4943"/>
    <p:sldId xmlns:r="http://schemas.openxmlformats.org/officeDocument/2006/relationships" id="258" r:id="R5a7f25a3d00a49d7"/>
    <p:sldId xmlns:r="http://schemas.openxmlformats.org/officeDocument/2006/relationships" id="259" r:id="Rc656c2d9a0a04096"/>
    <p:sldId xmlns:r="http://schemas.openxmlformats.org/officeDocument/2006/relationships" id="260" r:id="R56244c5db58d4598"/>
    <p:sldId xmlns:r="http://schemas.openxmlformats.org/officeDocument/2006/relationships" id="261" r:id="Rfc7921ddbc4249ec"/>
    <p:sldId xmlns:r="http://schemas.openxmlformats.org/officeDocument/2006/relationships" id="262" r:id="Rb22abf1de196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b9b6c99a54ccd" /><Relationship Type="http://schemas.openxmlformats.org/officeDocument/2006/relationships/slide" Target="/ppt/slides/slide1.xml" Id="R63b903fa0aed4a75" /><Relationship Type="http://schemas.openxmlformats.org/officeDocument/2006/relationships/slide" Target="/ppt/slides/slide2.xml" Id="Ra5398604124e4943" /><Relationship Type="http://schemas.openxmlformats.org/officeDocument/2006/relationships/slide" Target="/ppt/slides/slide3.xml" Id="R5a7f25a3d00a49d7" /><Relationship Type="http://schemas.openxmlformats.org/officeDocument/2006/relationships/slide" Target="/ppt/slides/slide4.xml" Id="Rc656c2d9a0a04096" /><Relationship Type="http://schemas.openxmlformats.org/officeDocument/2006/relationships/slide" Target="/ppt/slides/slide5.xml" Id="R56244c5db58d4598" /><Relationship Type="http://schemas.openxmlformats.org/officeDocument/2006/relationships/slide" Target="/ppt/slides/slide6.xml" Id="Rfc7921ddbc4249ec" /><Relationship Type="http://schemas.openxmlformats.org/officeDocument/2006/relationships/slide" Target="/ppt/slides/slide7.xml" Id="Rb22abf1de196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45642fa15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72e436344615" /><Relationship Type="http://schemas.openxmlformats.org/officeDocument/2006/relationships/theme" Target="/ppt/slideMasters/theme/theme1.xml" Id="R8d7021ba0e3e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e72e43634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54f8d8006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ea7f9cfe04c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eafd45f604d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008870ecf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e97458530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80f9be87f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70ca0f05c4f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HALVORSEN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HALVORSEN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GUNNAR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Dusavikveien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989 267 906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