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c20029ed2449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646a9ba2144088"/>
  </p:sldMasterIdLst>
  <p:sldIdLst>
    <p:sldId xmlns:r="http://schemas.openxmlformats.org/officeDocument/2006/relationships" id="256" r:id="R22473f7879244045"/>
    <p:sldId xmlns:r="http://schemas.openxmlformats.org/officeDocument/2006/relationships" id="257" r:id="Raaa534d910084946"/>
    <p:sldId xmlns:r="http://schemas.openxmlformats.org/officeDocument/2006/relationships" id="258" r:id="R53c7c7d54a4344e1"/>
    <p:sldId xmlns:r="http://schemas.openxmlformats.org/officeDocument/2006/relationships" id="259" r:id="Rca97366722734db2"/>
    <p:sldId xmlns:r="http://schemas.openxmlformats.org/officeDocument/2006/relationships" id="260" r:id="Ra8748f3ec8ab46d6"/>
    <p:sldId xmlns:r="http://schemas.openxmlformats.org/officeDocument/2006/relationships" id="261" r:id="R3a4f97e6b8004960"/>
    <p:sldId xmlns:r="http://schemas.openxmlformats.org/officeDocument/2006/relationships" id="262" r:id="R7254efd9b6cc4b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646a9ba2144088" /><Relationship Type="http://schemas.openxmlformats.org/officeDocument/2006/relationships/slide" Target="/ppt/slides/slide1.xml" Id="R22473f7879244045" /><Relationship Type="http://schemas.openxmlformats.org/officeDocument/2006/relationships/slide" Target="/ppt/slides/slide2.xml" Id="Raaa534d910084946" /><Relationship Type="http://schemas.openxmlformats.org/officeDocument/2006/relationships/slide" Target="/ppt/slides/slide3.xml" Id="R53c7c7d54a4344e1" /><Relationship Type="http://schemas.openxmlformats.org/officeDocument/2006/relationships/slide" Target="/ppt/slides/slide4.xml" Id="Rca97366722734db2" /><Relationship Type="http://schemas.openxmlformats.org/officeDocument/2006/relationships/slide" Target="/ppt/slides/slide5.xml" Id="Ra8748f3ec8ab46d6" /><Relationship Type="http://schemas.openxmlformats.org/officeDocument/2006/relationships/slide" Target="/ppt/slides/slide6.xml" Id="R3a4f97e6b8004960" /><Relationship Type="http://schemas.openxmlformats.org/officeDocument/2006/relationships/slide" Target="/ppt/slides/slide7.xml" Id="R7254efd9b6cc4b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c82400f2ff4e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2b9ee6fb24305" /><Relationship Type="http://schemas.openxmlformats.org/officeDocument/2006/relationships/theme" Target="/ppt/slideMasters/theme/theme1.xml" Id="R746de0df7c7244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62b9ee6fb243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7104c30d34a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3d590805944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06a2657be41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068ca59b64a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eaf3f62ed41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74ec08fc044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f189fc17341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752 037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250 066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−2 084 745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8 374 436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8 457 620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Delta Regnskap og Lønn AS, Grefsenkollveien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989 268 260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MARIL AS</a:t>
            </a:r>
          </a:p>
        </p:txBody>
      </p:sp>
    </p:spTree>
  </p:cSld>
  <p:clrMapOvr>
    <a:masterClrMapping xmlns:a="http://schemas.openxmlformats.org/drawingml/2006/main"/>
  </p:clrMapOvr>
</p:sld>
</file>