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a63a03cec843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dcdf2c60af46bd"/>
  </p:sldMasterIdLst>
  <p:sldIdLst>
    <p:sldId xmlns:r="http://schemas.openxmlformats.org/officeDocument/2006/relationships" id="256" r:id="Rf8ca0db5467144d0"/>
    <p:sldId xmlns:r="http://schemas.openxmlformats.org/officeDocument/2006/relationships" id="257" r:id="R31ee05af2c1645de"/>
    <p:sldId xmlns:r="http://schemas.openxmlformats.org/officeDocument/2006/relationships" id="258" r:id="R270f21c65d0e40b8"/>
    <p:sldId xmlns:r="http://schemas.openxmlformats.org/officeDocument/2006/relationships" id="259" r:id="Rbe015cc5134847b5"/>
    <p:sldId xmlns:r="http://schemas.openxmlformats.org/officeDocument/2006/relationships" id="260" r:id="Raa83696f218243ac"/>
    <p:sldId xmlns:r="http://schemas.openxmlformats.org/officeDocument/2006/relationships" id="261" r:id="R120e851166a8420b"/>
    <p:sldId xmlns:r="http://schemas.openxmlformats.org/officeDocument/2006/relationships" id="262" r:id="R5361bd40ebc14e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cdf2c60af46bd" /><Relationship Type="http://schemas.openxmlformats.org/officeDocument/2006/relationships/slide" Target="/ppt/slides/slide1.xml" Id="Rf8ca0db5467144d0" /><Relationship Type="http://schemas.openxmlformats.org/officeDocument/2006/relationships/slide" Target="/ppt/slides/slide2.xml" Id="R31ee05af2c1645de" /><Relationship Type="http://schemas.openxmlformats.org/officeDocument/2006/relationships/slide" Target="/ppt/slides/slide3.xml" Id="R270f21c65d0e40b8" /><Relationship Type="http://schemas.openxmlformats.org/officeDocument/2006/relationships/slide" Target="/ppt/slides/slide4.xml" Id="Rbe015cc5134847b5" /><Relationship Type="http://schemas.openxmlformats.org/officeDocument/2006/relationships/slide" Target="/ppt/slides/slide5.xml" Id="Raa83696f218243ac" /><Relationship Type="http://schemas.openxmlformats.org/officeDocument/2006/relationships/slide" Target="/ppt/slides/slide6.xml" Id="R120e851166a8420b" /><Relationship Type="http://schemas.openxmlformats.org/officeDocument/2006/relationships/slide" Target="/ppt/slides/slide7.xml" Id="R5361bd40ebc14e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e666abf7940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017afd74c4361" /><Relationship Type="http://schemas.openxmlformats.org/officeDocument/2006/relationships/theme" Target="/ppt/slideMasters/theme/theme1.xml" Id="Rc94168f932874f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b017afd74c43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837e80e5e49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a95d460bb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971b308484d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792c6f6e342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69de8f86d46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18fb3817e43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32a67a6ac4a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SWEET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SWEET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7 644 036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10 186 008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BJØRNTVEDT KJELL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Schaannings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SWEET HOLDING AS</a:t>
            </a:r>
          </a:p>
        </p:txBody>
      </p:sp>
    </p:spTree>
  </p:cSld>
  <p:clrMapOvr>
    <a:masterClrMapping xmlns:a="http://schemas.openxmlformats.org/drawingml/2006/main"/>
  </p:clrMapOvr>
</p:sld>
</file>