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faba49000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90e7d293f495a"/>
  </p:sldMasterIdLst>
  <p:sldIdLst>
    <p:sldId xmlns:r="http://schemas.openxmlformats.org/officeDocument/2006/relationships" id="256" r:id="Rd9aa988b353242e2"/>
    <p:sldId xmlns:r="http://schemas.openxmlformats.org/officeDocument/2006/relationships" id="257" r:id="Re093a945b2d340e6"/>
    <p:sldId xmlns:r="http://schemas.openxmlformats.org/officeDocument/2006/relationships" id="258" r:id="R3ec94fe7964f4767"/>
    <p:sldId xmlns:r="http://schemas.openxmlformats.org/officeDocument/2006/relationships" id="259" r:id="R913f24629ca74f52"/>
    <p:sldId xmlns:r="http://schemas.openxmlformats.org/officeDocument/2006/relationships" id="260" r:id="R95967d558d3c4a30"/>
    <p:sldId xmlns:r="http://schemas.openxmlformats.org/officeDocument/2006/relationships" id="261" r:id="R7b238dcf1ba54a2c"/>
    <p:sldId xmlns:r="http://schemas.openxmlformats.org/officeDocument/2006/relationships" id="262" r:id="R811c9cc0aef2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90e7d293f495a" /><Relationship Type="http://schemas.openxmlformats.org/officeDocument/2006/relationships/slide" Target="/ppt/slides/slide1.xml" Id="Rd9aa988b353242e2" /><Relationship Type="http://schemas.openxmlformats.org/officeDocument/2006/relationships/slide" Target="/ppt/slides/slide2.xml" Id="Re093a945b2d340e6" /><Relationship Type="http://schemas.openxmlformats.org/officeDocument/2006/relationships/slide" Target="/ppt/slides/slide3.xml" Id="R3ec94fe7964f4767" /><Relationship Type="http://schemas.openxmlformats.org/officeDocument/2006/relationships/slide" Target="/ppt/slides/slide4.xml" Id="R913f24629ca74f52" /><Relationship Type="http://schemas.openxmlformats.org/officeDocument/2006/relationships/slide" Target="/ppt/slides/slide5.xml" Id="R95967d558d3c4a30" /><Relationship Type="http://schemas.openxmlformats.org/officeDocument/2006/relationships/slide" Target="/ppt/slides/slide6.xml" Id="R7b238dcf1ba54a2c" /><Relationship Type="http://schemas.openxmlformats.org/officeDocument/2006/relationships/slide" Target="/ppt/slides/slide7.xml" Id="R811c9cc0aef2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c88c08ad8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6358937b4371" /><Relationship Type="http://schemas.openxmlformats.org/officeDocument/2006/relationships/theme" Target="/ppt/slideMasters/theme/theme1.xml" Id="R9bc096dedd9f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06358937b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ab11476e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950abbb8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74af734a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576afec9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ae3726df0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1579483e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c5a6f80c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6 916 442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KNUT  –  80,3 %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ISDAL BRITT  –  19,7 %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Lindstrøm, Øyragata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