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e333d1a25747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2cfa7ac821494a"/>
  </p:sldMasterIdLst>
  <p:sldIdLst>
    <p:sldId xmlns:r="http://schemas.openxmlformats.org/officeDocument/2006/relationships" id="256" r:id="Raf30b0438e7b496d"/>
    <p:sldId xmlns:r="http://schemas.openxmlformats.org/officeDocument/2006/relationships" id="257" r:id="R65b4d008907b44e2"/>
    <p:sldId xmlns:r="http://schemas.openxmlformats.org/officeDocument/2006/relationships" id="258" r:id="R1232f937c2a746b7"/>
    <p:sldId xmlns:r="http://schemas.openxmlformats.org/officeDocument/2006/relationships" id="259" r:id="Rda6e8f794cf84a1f"/>
    <p:sldId xmlns:r="http://schemas.openxmlformats.org/officeDocument/2006/relationships" id="260" r:id="R1596af63f2a94e0a"/>
    <p:sldId xmlns:r="http://schemas.openxmlformats.org/officeDocument/2006/relationships" id="261" r:id="R6575d2946b7440be"/>
    <p:sldId xmlns:r="http://schemas.openxmlformats.org/officeDocument/2006/relationships" id="262" r:id="Rd8a05f57fb73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cfa7ac821494a" /><Relationship Type="http://schemas.openxmlformats.org/officeDocument/2006/relationships/slide" Target="/ppt/slides/slide1.xml" Id="Raf30b0438e7b496d" /><Relationship Type="http://schemas.openxmlformats.org/officeDocument/2006/relationships/slide" Target="/ppt/slides/slide2.xml" Id="R65b4d008907b44e2" /><Relationship Type="http://schemas.openxmlformats.org/officeDocument/2006/relationships/slide" Target="/ppt/slides/slide3.xml" Id="R1232f937c2a746b7" /><Relationship Type="http://schemas.openxmlformats.org/officeDocument/2006/relationships/slide" Target="/ppt/slides/slide4.xml" Id="Rda6e8f794cf84a1f" /><Relationship Type="http://schemas.openxmlformats.org/officeDocument/2006/relationships/slide" Target="/ppt/slides/slide5.xml" Id="R1596af63f2a94e0a" /><Relationship Type="http://schemas.openxmlformats.org/officeDocument/2006/relationships/slide" Target="/ppt/slides/slide6.xml" Id="R6575d2946b7440be" /><Relationship Type="http://schemas.openxmlformats.org/officeDocument/2006/relationships/slide" Target="/ppt/slides/slide7.xml" Id="Rd8a05f57fb73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f9edc933a42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a0a36787e42fe" /><Relationship Type="http://schemas.openxmlformats.org/officeDocument/2006/relationships/theme" Target="/ppt/slideMasters/theme/theme1.xml" Id="R19e4e1e4b5dc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8a0a36787e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86f106fda4d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183685f524e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f1bd3bd684f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467d4fac44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b89e6ba61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1129fe93548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484eb187149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TEKKAM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TEKKAM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TEKKAM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TEKKAM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TEKKAM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TEKKAM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9 323 767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41 129 444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46 594 516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TEKKAM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OLIMB TOR ERIK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 PROSJEKT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M.O.S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TEKKAM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Sarpsborgveien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TEKKAM AS</a:t>
            </a:r>
          </a:p>
        </p:txBody>
      </p:sp>
    </p:spTree>
  </p:cSld>
  <p:clrMapOvr>
    <a:masterClrMapping xmlns:a="http://schemas.openxmlformats.org/drawingml/2006/main"/>
  </p:clrMapOvr>
</p:sld>
</file>