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5fb1ab532a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06da51ca884405"/>
  </p:sldMasterIdLst>
  <p:sldIdLst>
    <p:sldId xmlns:r="http://schemas.openxmlformats.org/officeDocument/2006/relationships" id="256" r:id="R3ba436fd46b740ab"/>
    <p:sldId xmlns:r="http://schemas.openxmlformats.org/officeDocument/2006/relationships" id="257" r:id="R1f422507942a42e1"/>
    <p:sldId xmlns:r="http://schemas.openxmlformats.org/officeDocument/2006/relationships" id="258" r:id="Ra31d48c37fc54e7e"/>
    <p:sldId xmlns:r="http://schemas.openxmlformats.org/officeDocument/2006/relationships" id="259" r:id="R77336be1ab114516"/>
    <p:sldId xmlns:r="http://schemas.openxmlformats.org/officeDocument/2006/relationships" id="260" r:id="Rde980542f93c4199"/>
    <p:sldId xmlns:r="http://schemas.openxmlformats.org/officeDocument/2006/relationships" id="261" r:id="R674a3c88903942c7"/>
    <p:sldId xmlns:r="http://schemas.openxmlformats.org/officeDocument/2006/relationships" id="262" r:id="Reb3b89c19f94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6da51ca884405" /><Relationship Type="http://schemas.openxmlformats.org/officeDocument/2006/relationships/slide" Target="/ppt/slides/slide1.xml" Id="R3ba436fd46b740ab" /><Relationship Type="http://schemas.openxmlformats.org/officeDocument/2006/relationships/slide" Target="/ppt/slides/slide2.xml" Id="R1f422507942a42e1" /><Relationship Type="http://schemas.openxmlformats.org/officeDocument/2006/relationships/slide" Target="/ppt/slides/slide3.xml" Id="Ra31d48c37fc54e7e" /><Relationship Type="http://schemas.openxmlformats.org/officeDocument/2006/relationships/slide" Target="/ppt/slides/slide4.xml" Id="R77336be1ab114516" /><Relationship Type="http://schemas.openxmlformats.org/officeDocument/2006/relationships/slide" Target="/ppt/slides/slide5.xml" Id="Rde980542f93c4199" /><Relationship Type="http://schemas.openxmlformats.org/officeDocument/2006/relationships/slide" Target="/ppt/slides/slide6.xml" Id="R674a3c88903942c7" /><Relationship Type="http://schemas.openxmlformats.org/officeDocument/2006/relationships/slide" Target="/ppt/slides/slide7.xml" Id="Reb3b89c19f94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4cf98f2b6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e45794149433f" /><Relationship Type="http://schemas.openxmlformats.org/officeDocument/2006/relationships/theme" Target="/ppt/slideMasters/theme/theme1.xml" Id="R1ad63f72529c48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5e45794149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ce52a65aa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6b107c73e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78277ec73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90582147a40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a66c757b94c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1ebb666a348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34334aff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BRYGGEKANTEN II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BRYGGEKANTEN II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12 179 406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12 207 361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KRAGE SVENSEN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KRAGE SVENSEN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Svensen, Gamle Kalvedalsveien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989 268 848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BRYGGEKANTEN II HOLDING AS</a:t>
            </a:r>
          </a:p>
        </p:txBody>
      </p:sp>
    </p:spTree>
  </p:cSld>
  <p:clrMapOvr>
    <a:masterClrMapping xmlns:a="http://schemas.openxmlformats.org/drawingml/2006/main"/>
  </p:clrMapOvr>
</p:sld>
</file>