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644ac1613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af9703aca436a"/>
  </p:sldMasterIdLst>
  <p:sldIdLst>
    <p:sldId xmlns:r="http://schemas.openxmlformats.org/officeDocument/2006/relationships" id="256" r:id="Ra6515f0abc804268"/>
    <p:sldId xmlns:r="http://schemas.openxmlformats.org/officeDocument/2006/relationships" id="257" r:id="R8faa88f86e384740"/>
    <p:sldId xmlns:r="http://schemas.openxmlformats.org/officeDocument/2006/relationships" id="258" r:id="R457b4997457e4244"/>
    <p:sldId xmlns:r="http://schemas.openxmlformats.org/officeDocument/2006/relationships" id="259" r:id="R4235b09bcc214854"/>
    <p:sldId xmlns:r="http://schemas.openxmlformats.org/officeDocument/2006/relationships" id="260" r:id="Rba7648483abf498c"/>
    <p:sldId xmlns:r="http://schemas.openxmlformats.org/officeDocument/2006/relationships" id="261" r:id="R7289c598aa524cc8"/>
    <p:sldId xmlns:r="http://schemas.openxmlformats.org/officeDocument/2006/relationships" id="262" r:id="R1ff55a337719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af9703aca436a" /><Relationship Type="http://schemas.openxmlformats.org/officeDocument/2006/relationships/slide" Target="/ppt/slides/slide1.xml" Id="Ra6515f0abc804268" /><Relationship Type="http://schemas.openxmlformats.org/officeDocument/2006/relationships/slide" Target="/ppt/slides/slide2.xml" Id="R8faa88f86e384740" /><Relationship Type="http://schemas.openxmlformats.org/officeDocument/2006/relationships/slide" Target="/ppt/slides/slide3.xml" Id="R457b4997457e4244" /><Relationship Type="http://schemas.openxmlformats.org/officeDocument/2006/relationships/slide" Target="/ppt/slides/slide4.xml" Id="R4235b09bcc214854" /><Relationship Type="http://schemas.openxmlformats.org/officeDocument/2006/relationships/slide" Target="/ppt/slides/slide5.xml" Id="Rba7648483abf498c" /><Relationship Type="http://schemas.openxmlformats.org/officeDocument/2006/relationships/slide" Target="/ppt/slides/slide6.xml" Id="R7289c598aa524cc8" /><Relationship Type="http://schemas.openxmlformats.org/officeDocument/2006/relationships/slide" Target="/ppt/slides/slide7.xml" Id="R1ff55a337719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de483f45c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b79634ee64d85" /><Relationship Type="http://schemas.openxmlformats.org/officeDocument/2006/relationships/theme" Target="/ppt/slideMasters/theme/theme1.xml" Id="R90e4803e82db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b79634ee64d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50e32e9e47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631851da6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97f0bd87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4eb744d0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90233a03b47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6c7c4ca4342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0c964a557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VARHAUG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VARHAUG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5 115 801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47 599 259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VARHAUG HOLDING AS</a:t>
            </a:r>
          </a:p>
        </p:txBody>
      </p:sp>
    </p:spTree>
  </p:cSld>
  <p:clrMapOvr>
    <a:masterClrMapping xmlns:a="http://schemas.openxmlformats.org/drawingml/2006/main"/>
  </p:clrMapOvr>
</p:sld>
</file>