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d95a0a7a3b41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f3fde17fb24cb3"/>
  </p:sldMasterIdLst>
  <p:sldIdLst>
    <p:sldId xmlns:r="http://schemas.openxmlformats.org/officeDocument/2006/relationships" id="256" r:id="R0cdd005a9c554f17"/>
    <p:sldId xmlns:r="http://schemas.openxmlformats.org/officeDocument/2006/relationships" id="257" r:id="R66beef84e2614d16"/>
    <p:sldId xmlns:r="http://schemas.openxmlformats.org/officeDocument/2006/relationships" id="258" r:id="Ra8a288d4b2c54143"/>
    <p:sldId xmlns:r="http://schemas.openxmlformats.org/officeDocument/2006/relationships" id="259" r:id="Rf3bc85a4ce7c4753"/>
    <p:sldId xmlns:r="http://schemas.openxmlformats.org/officeDocument/2006/relationships" id="260" r:id="Rd6a7d119fa584d77"/>
    <p:sldId xmlns:r="http://schemas.openxmlformats.org/officeDocument/2006/relationships" id="261" r:id="R6d1562167f2f4f36"/>
    <p:sldId xmlns:r="http://schemas.openxmlformats.org/officeDocument/2006/relationships" id="262" r:id="R5ff288e756ce40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f3fde17fb24cb3" /><Relationship Type="http://schemas.openxmlformats.org/officeDocument/2006/relationships/slide" Target="/ppt/slides/slide1.xml" Id="R0cdd005a9c554f17" /><Relationship Type="http://schemas.openxmlformats.org/officeDocument/2006/relationships/slide" Target="/ppt/slides/slide2.xml" Id="R66beef84e2614d16" /><Relationship Type="http://schemas.openxmlformats.org/officeDocument/2006/relationships/slide" Target="/ppt/slides/slide3.xml" Id="Ra8a288d4b2c54143" /><Relationship Type="http://schemas.openxmlformats.org/officeDocument/2006/relationships/slide" Target="/ppt/slides/slide4.xml" Id="Rf3bc85a4ce7c4753" /><Relationship Type="http://schemas.openxmlformats.org/officeDocument/2006/relationships/slide" Target="/ppt/slides/slide5.xml" Id="Rd6a7d119fa584d77" /><Relationship Type="http://schemas.openxmlformats.org/officeDocument/2006/relationships/slide" Target="/ppt/slides/slide6.xml" Id="R6d1562167f2f4f36" /><Relationship Type="http://schemas.openxmlformats.org/officeDocument/2006/relationships/slide" Target="/ppt/slides/slide7.xml" Id="R5ff288e756ce40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f4d2d4791f43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c1e3acb834d0a" /><Relationship Type="http://schemas.openxmlformats.org/officeDocument/2006/relationships/theme" Target="/ppt/slideMasters/theme/theme1.xml" Id="R470e781aef1449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0c1e3acb834d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bdf0e939241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5fa85b65745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3ff6c41d441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4b024570d4e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b17a5a11746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eccc4e7e841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0e850a4f645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HALSNØY REKNESKAPSKONTOR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HALSNØY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HALSNØY REKNESKAPSKONTOR AS ble etablert [år] og holder til i Sæbøvik.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HALSNØY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HALSNØY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HALSNØY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2 164 815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161 181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152 389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1 433 350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1 972 179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HALSNØY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TOFTE ANFINN HILDE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TOFTE ARNE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HALSNØY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Tofte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5454 Sæbøvik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47 41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post@hrekneskap.no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www.hrekneskap.no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989 269 771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HALSNØY REKNESKAPSKONTOR AS</a:t>
            </a:r>
          </a:p>
        </p:txBody>
      </p:sp>
    </p:spTree>
  </p:cSld>
  <p:clrMapOvr>
    <a:masterClrMapping xmlns:a="http://schemas.openxmlformats.org/drawingml/2006/main"/>
  </p:clrMapOvr>
</p:sld>
</file>