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bc4f39eba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04c8c91db4e89"/>
  </p:sldMasterIdLst>
  <p:sldIdLst>
    <p:sldId xmlns:r="http://schemas.openxmlformats.org/officeDocument/2006/relationships" id="256" r:id="R4a88518333d64263"/>
    <p:sldId xmlns:r="http://schemas.openxmlformats.org/officeDocument/2006/relationships" id="257" r:id="R7521742cdec146ed"/>
    <p:sldId xmlns:r="http://schemas.openxmlformats.org/officeDocument/2006/relationships" id="258" r:id="R7500dd7cf61242a6"/>
    <p:sldId xmlns:r="http://schemas.openxmlformats.org/officeDocument/2006/relationships" id="259" r:id="Rfa5f3f7eacc8482a"/>
    <p:sldId xmlns:r="http://schemas.openxmlformats.org/officeDocument/2006/relationships" id="260" r:id="Rf3a70cd13c9e48d4"/>
    <p:sldId xmlns:r="http://schemas.openxmlformats.org/officeDocument/2006/relationships" id="261" r:id="R4e36eda344314773"/>
    <p:sldId xmlns:r="http://schemas.openxmlformats.org/officeDocument/2006/relationships" id="262" r:id="R8ccf4ca77af6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04c8c91db4e89" /><Relationship Type="http://schemas.openxmlformats.org/officeDocument/2006/relationships/slide" Target="/ppt/slides/slide1.xml" Id="R4a88518333d64263" /><Relationship Type="http://schemas.openxmlformats.org/officeDocument/2006/relationships/slide" Target="/ppt/slides/slide2.xml" Id="R7521742cdec146ed" /><Relationship Type="http://schemas.openxmlformats.org/officeDocument/2006/relationships/slide" Target="/ppt/slides/slide3.xml" Id="R7500dd7cf61242a6" /><Relationship Type="http://schemas.openxmlformats.org/officeDocument/2006/relationships/slide" Target="/ppt/slides/slide4.xml" Id="Rfa5f3f7eacc8482a" /><Relationship Type="http://schemas.openxmlformats.org/officeDocument/2006/relationships/slide" Target="/ppt/slides/slide5.xml" Id="Rf3a70cd13c9e48d4" /><Relationship Type="http://schemas.openxmlformats.org/officeDocument/2006/relationships/slide" Target="/ppt/slides/slide6.xml" Id="R4e36eda344314773" /><Relationship Type="http://schemas.openxmlformats.org/officeDocument/2006/relationships/slide" Target="/ppt/slides/slide7.xml" Id="R8ccf4ca77af6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f78e0c494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dcdf7aaae4e44" /><Relationship Type="http://schemas.openxmlformats.org/officeDocument/2006/relationships/theme" Target="/ppt/slideMasters/theme/theme1.xml" Id="Re92bf75f6ff7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dcdf7aaae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17217e774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f6eea356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725b8732c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30e2187b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8d53ee3c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a8dfc8705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c996522fc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