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ce61ada03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f39ce147640e3"/>
  </p:sldMasterIdLst>
  <p:sldIdLst>
    <p:sldId xmlns:r="http://schemas.openxmlformats.org/officeDocument/2006/relationships" id="256" r:id="R620957c4078a4fea"/>
    <p:sldId xmlns:r="http://schemas.openxmlformats.org/officeDocument/2006/relationships" id="257" r:id="R9dbcba7d6e284c1c"/>
    <p:sldId xmlns:r="http://schemas.openxmlformats.org/officeDocument/2006/relationships" id="258" r:id="R4f3cd3bf28fe4864"/>
    <p:sldId xmlns:r="http://schemas.openxmlformats.org/officeDocument/2006/relationships" id="259" r:id="R78ab5418a4544266"/>
    <p:sldId xmlns:r="http://schemas.openxmlformats.org/officeDocument/2006/relationships" id="260" r:id="Rdb68d6537d9f4042"/>
    <p:sldId xmlns:r="http://schemas.openxmlformats.org/officeDocument/2006/relationships" id="261" r:id="R54f20ebd7b32411e"/>
    <p:sldId xmlns:r="http://schemas.openxmlformats.org/officeDocument/2006/relationships" id="262" r:id="R52177b30282c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f39ce147640e3" /><Relationship Type="http://schemas.openxmlformats.org/officeDocument/2006/relationships/slide" Target="/ppt/slides/slide1.xml" Id="R620957c4078a4fea" /><Relationship Type="http://schemas.openxmlformats.org/officeDocument/2006/relationships/slide" Target="/ppt/slides/slide2.xml" Id="R9dbcba7d6e284c1c" /><Relationship Type="http://schemas.openxmlformats.org/officeDocument/2006/relationships/slide" Target="/ppt/slides/slide3.xml" Id="R4f3cd3bf28fe4864" /><Relationship Type="http://schemas.openxmlformats.org/officeDocument/2006/relationships/slide" Target="/ppt/slides/slide4.xml" Id="R78ab5418a4544266" /><Relationship Type="http://schemas.openxmlformats.org/officeDocument/2006/relationships/slide" Target="/ppt/slides/slide5.xml" Id="Rdb68d6537d9f4042" /><Relationship Type="http://schemas.openxmlformats.org/officeDocument/2006/relationships/slide" Target="/ppt/slides/slide6.xml" Id="R54f20ebd7b32411e" /><Relationship Type="http://schemas.openxmlformats.org/officeDocument/2006/relationships/slide" Target="/ppt/slides/slide7.xml" Id="R52177b30282c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397761a01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c9c2e3a244d9f" /><Relationship Type="http://schemas.openxmlformats.org/officeDocument/2006/relationships/theme" Target="/ppt/slideMasters/theme/theme1.xml" Id="R8a2ada9d9d28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c9c2e3a24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16d454fd49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c08fc039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e4f5d63f5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45f3f1970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3134aa2cc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f148fdb62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82c2aa0c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 INVESTMENTS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4 412 068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HOLUM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Hetlebakkvegen 117A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89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petter.holum@hotmail.com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 INVESTMENTS AS</a:t>
            </a:r>
          </a:p>
        </p:txBody>
      </p:sp>
    </p:spTree>
  </p:cSld>
  <p:clrMapOvr>
    <a:masterClrMapping xmlns:a="http://schemas.openxmlformats.org/drawingml/2006/main"/>
  </p:clrMapOvr>
</p:sld>
</file>