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5b1b9467e442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3a1ceaef6241a8"/>
  </p:sldMasterIdLst>
  <p:sldIdLst>
    <p:sldId xmlns:r="http://schemas.openxmlformats.org/officeDocument/2006/relationships" id="256" r:id="R3fde814b5c47441f"/>
    <p:sldId xmlns:r="http://schemas.openxmlformats.org/officeDocument/2006/relationships" id="257" r:id="R673572669bf14cfc"/>
    <p:sldId xmlns:r="http://schemas.openxmlformats.org/officeDocument/2006/relationships" id="258" r:id="R7f57e0990cde40cd"/>
    <p:sldId xmlns:r="http://schemas.openxmlformats.org/officeDocument/2006/relationships" id="259" r:id="R3d64a203884e4d3b"/>
    <p:sldId xmlns:r="http://schemas.openxmlformats.org/officeDocument/2006/relationships" id="260" r:id="R2b1100a7898e42d3"/>
    <p:sldId xmlns:r="http://schemas.openxmlformats.org/officeDocument/2006/relationships" id="261" r:id="R27e39157bd3c4a15"/>
    <p:sldId xmlns:r="http://schemas.openxmlformats.org/officeDocument/2006/relationships" id="262" r:id="Rf09df6addc3c4f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a1ceaef6241a8" /><Relationship Type="http://schemas.openxmlformats.org/officeDocument/2006/relationships/slide" Target="/ppt/slides/slide1.xml" Id="R3fde814b5c47441f" /><Relationship Type="http://schemas.openxmlformats.org/officeDocument/2006/relationships/slide" Target="/ppt/slides/slide2.xml" Id="R673572669bf14cfc" /><Relationship Type="http://schemas.openxmlformats.org/officeDocument/2006/relationships/slide" Target="/ppt/slides/slide3.xml" Id="R7f57e0990cde40cd" /><Relationship Type="http://schemas.openxmlformats.org/officeDocument/2006/relationships/slide" Target="/ppt/slides/slide4.xml" Id="R3d64a203884e4d3b" /><Relationship Type="http://schemas.openxmlformats.org/officeDocument/2006/relationships/slide" Target="/ppt/slides/slide5.xml" Id="R2b1100a7898e42d3" /><Relationship Type="http://schemas.openxmlformats.org/officeDocument/2006/relationships/slide" Target="/ppt/slides/slide6.xml" Id="R27e39157bd3c4a15" /><Relationship Type="http://schemas.openxmlformats.org/officeDocument/2006/relationships/slide" Target="/ppt/slides/slide7.xml" Id="Rf09df6addc3c4f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a705f983e445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749729274449b" /><Relationship Type="http://schemas.openxmlformats.org/officeDocument/2006/relationships/theme" Target="/ppt/slideMasters/theme/theme1.xml" Id="R8388a3fb5a46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74972927444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4d8a7c080145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972b9ebb443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917d70ffc47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f285ae3ddc4b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e1243f2e54a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4680cb2d24b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26c2c0934b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AGI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2 747 271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24 738 087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25 138 087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GILLESVIK ARNE ØYVIND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Lerkerinden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AGI HOLDING AS</a:t>
            </a:r>
          </a:p>
        </p:txBody>
      </p:sp>
    </p:spTree>
  </p:cSld>
  <p:clrMapOvr>
    <a:masterClrMapping xmlns:a="http://schemas.openxmlformats.org/drawingml/2006/main"/>
  </p:clrMapOvr>
</p:sld>
</file>