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93eda23f9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d6ae3fb72b4ecd"/>
  </p:sldMasterIdLst>
  <p:sldIdLst>
    <p:sldId xmlns:r="http://schemas.openxmlformats.org/officeDocument/2006/relationships" id="256" r:id="R4e36ab971fd0425b"/>
    <p:sldId xmlns:r="http://schemas.openxmlformats.org/officeDocument/2006/relationships" id="257" r:id="Rb687ec2e7a504e3b"/>
    <p:sldId xmlns:r="http://schemas.openxmlformats.org/officeDocument/2006/relationships" id="258" r:id="R38d0b34ea6b54660"/>
    <p:sldId xmlns:r="http://schemas.openxmlformats.org/officeDocument/2006/relationships" id="259" r:id="R9fdec760dd894fa5"/>
    <p:sldId xmlns:r="http://schemas.openxmlformats.org/officeDocument/2006/relationships" id="260" r:id="R15cdabc58b7e4a68"/>
    <p:sldId xmlns:r="http://schemas.openxmlformats.org/officeDocument/2006/relationships" id="261" r:id="R892caae884fe464c"/>
    <p:sldId xmlns:r="http://schemas.openxmlformats.org/officeDocument/2006/relationships" id="262" r:id="Rf6424e25a6554c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6ae3fb72b4ecd" /><Relationship Type="http://schemas.openxmlformats.org/officeDocument/2006/relationships/slide" Target="/ppt/slides/slide1.xml" Id="R4e36ab971fd0425b" /><Relationship Type="http://schemas.openxmlformats.org/officeDocument/2006/relationships/slide" Target="/ppt/slides/slide2.xml" Id="Rb687ec2e7a504e3b" /><Relationship Type="http://schemas.openxmlformats.org/officeDocument/2006/relationships/slide" Target="/ppt/slides/slide3.xml" Id="R38d0b34ea6b54660" /><Relationship Type="http://schemas.openxmlformats.org/officeDocument/2006/relationships/slide" Target="/ppt/slides/slide4.xml" Id="R9fdec760dd894fa5" /><Relationship Type="http://schemas.openxmlformats.org/officeDocument/2006/relationships/slide" Target="/ppt/slides/slide5.xml" Id="R15cdabc58b7e4a68" /><Relationship Type="http://schemas.openxmlformats.org/officeDocument/2006/relationships/slide" Target="/ppt/slides/slide6.xml" Id="R892caae884fe464c" /><Relationship Type="http://schemas.openxmlformats.org/officeDocument/2006/relationships/slide" Target="/ppt/slides/slide7.xml" Id="Rf6424e25a6554c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920dec0c6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419bed7784535" /><Relationship Type="http://schemas.openxmlformats.org/officeDocument/2006/relationships/theme" Target="/ppt/slideMasters/theme/theme1.xml" Id="R9b17cc840cfd48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419bed778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02f1b8c804b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69c9af62b43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1023d45ec49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17ec234da4e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80e0bc53f43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f5b831fa14b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ef73cabe345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CONSULT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137 931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1 541 632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1 693 405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JØNVIK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Pertrøveien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989 271 342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CONSULT AS</a:t>
            </a:r>
          </a:p>
        </p:txBody>
      </p:sp>
    </p:spTree>
  </p:cSld>
  <p:clrMapOvr>
    <a:masterClrMapping xmlns:a="http://schemas.openxmlformats.org/drawingml/2006/main"/>
  </p:clrMapOvr>
</p:sld>
</file>