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f44472cee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5548ec2604efd"/>
  </p:sldMasterIdLst>
  <p:sldIdLst>
    <p:sldId xmlns:r="http://schemas.openxmlformats.org/officeDocument/2006/relationships" id="256" r:id="R4513ca6924934564"/>
    <p:sldId xmlns:r="http://schemas.openxmlformats.org/officeDocument/2006/relationships" id="257" r:id="R2edcd33240c8494c"/>
    <p:sldId xmlns:r="http://schemas.openxmlformats.org/officeDocument/2006/relationships" id="258" r:id="Rba458fa2418747ac"/>
    <p:sldId xmlns:r="http://schemas.openxmlformats.org/officeDocument/2006/relationships" id="259" r:id="Raa9fe43d6718496b"/>
    <p:sldId xmlns:r="http://schemas.openxmlformats.org/officeDocument/2006/relationships" id="260" r:id="R6b5912c46fee4c1d"/>
    <p:sldId xmlns:r="http://schemas.openxmlformats.org/officeDocument/2006/relationships" id="261" r:id="Rf70d4fd3f2aa43ff"/>
    <p:sldId xmlns:r="http://schemas.openxmlformats.org/officeDocument/2006/relationships" id="262" r:id="R24d8d451ca4b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5548ec2604efd" /><Relationship Type="http://schemas.openxmlformats.org/officeDocument/2006/relationships/slide" Target="/ppt/slides/slide1.xml" Id="R4513ca6924934564" /><Relationship Type="http://schemas.openxmlformats.org/officeDocument/2006/relationships/slide" Target="/ppt/slides/slide2.xml" Id="R2edcd33240c8494c" /><Relationship Type="http://schemas.openxmlformats.org/officeDocument/2006/relationships/slide" Target="/ppt/slides/slide3.xml" Id="Rba458fa2418747ac" /><Relationship Type="http://schemas.openxmlformats.org/officeDocument/2006/relationships/slide" Target="/ppt/slides/slide4.xml" Id="Raa9fe43d6718496b" /><Relationship Type="http://schemas.openxmlformats.org/officeDocument/2006/relationships/slide" Target="/ppt/slides/slide5.xml" Id="R6b5912c46fee4c1d" /><Relationship Type="http://schemas.openxmlformats.org/officeDocument/2006/relationships/slide" Target="/ppt/slides/slide6.xml" Id="Rf70d4fd3f2aa43ff" /><Relationship Type="http://schemas.openxmlformats.org/officeDocument/2006/relationships/slide" Target="/ppt/slides/slide7.xml" Id="R24d8d451ca4b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5a66e12ea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4a64ca1734fdb" /><Relationship Type="http://schemas.openxmlformats.org/officeDocument/2006/relationships/theme" Target="/ppt/slideMasters/theme/theme1.xml" Id="Rb85c8cbebd7c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4a64ca173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372cad1e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bd454147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2640f89ff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feaf040c0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df664d4c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7cb9faa38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92dbff1b5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BAKKJEN HOLDING AS ble etablert [år] og holder til i Torangsvåg.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11 238 498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OVE ØSTERVOLD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5384 Torangsvåg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989 271 490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BAKKJEN HOLDING AS</a:t>
            </a:r>
          </a:p>
        </p:txBody>
      </p:sp>
    </p:spTree>
  </p:cSld>
  <p:clrMapOvr>
    <a:masterClrMapping xmlns:a="http://schemas.openxmlformats.org/drawingml/2006/main"/>
  </p:clrMapOvr>
</p:sld>
</file>