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7026ba10b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66946af414c84"/>
  </p:sldMasterIdLst>
  <p:sldIdLst>
    <p:sldId xmlns:r="http://schemas.openxmlformats.org/officeDocument/2006/relationships" id="256" r:id="R3bb9b31c9ec9430f"/>
    <p:sldId xmlns:r="http://schemas.openxmlformats.org/officeDocument/2006/relationships" id="257" r:id="R48c1904cd08a4733"/>
    <p:sldId xmlns:r="http://schemas.openxmlformats.org/officeDocument/2006/relationships" id="258" r:id="Re2f8d37a6f5c4a8a"/>
    <p:sldId xmlns:r="http://schemas.openxmlformats.org/officeDocument/2006/relationships" id="259" r:id="R3223178e5b554c46"/>
    <p:sldId xmlns:r="http://schemas.openxmlformats.org/officeDocument/2006/relationships" id="260" r:id="Ra3b6435500934c98"/>
    <p:sldId xmlns:r="http://schemas.openxmlformats.org/officeDocument/2006/relationships" id="261" r:id="Rad3c98ac85ad4536"/>
    <p:sldId xmlns:r="http://schemas.openxmlformats.org/officeDocument/2006/relationships" id="262" r:id="R15f3b4fca9d1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66946af414c84" /><Relationship Type="http://schemas.openxmlformats.org/officeDocument/2006/relationships/slide" Target="/ppt/slides/slide1.xml" Id="R3bb9b31c9ec9430f" /><Relationship Type="http://schemas.openxmlformats.org/officeDocument/2006/relationships/slide" Target="/ppt/slides/slide2.xml" Id="R48c1904cd08a4733" /><Relationship Type="http://schemas.openxmlformats.org/officeDocument/2006/relationships/slide" Target="/ppt/slides/slide3.xml" Id="Re2f8d37a6f5c4a8a" /><Relationship Type="http://schemas.openxmlformats.org/officeDocument/2006/relationships/slide" Target="/ppt/slides/slide4.xml" Id="R3223178e5b554c46" /><Relationship Type="http://schemas.openxmlformats.org/officeDocument/2006/relationships/slide" Target="/ppt/slides/slide5.xml" Id="Ra3b6435500934c98" /><Relationship Type="http://schemas.openxmlformats.org/officeDocument/2006/relationships/slide" Target="/ppt/slides/slide6.xml" Id="Rad3c98ac85ad4536" /><Relationship Type="http://schemas.openxmlformats.org/officeDocument/2006/relationships/slide" Target="/ppt/slides/slide7.xml" Id="R15f3b4fca9d1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b549ac080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b3ae01e0249ad" /><Relationship Type="http://schemas.openxmlformats.org/officeDocument/2006/relationships/theme" Target="/ppt/slideMasters/theme/theme1.xml" Id="R69a6e8ebcb35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b3ae01e02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2f3465d0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4e6c555d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052352d29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61fe041f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f25506d0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19c2164f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29fb86f92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15 276 517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 GEORG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Schous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989 271 857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SJOG AS</a:t>
            </a:r>
          </a:p>
        </p:txBody>
      </p:sp>
    </p:spTree>
  </p:cSld>
  <p:clrMapOvr>
    <a:masterClrMapping xmlns:a="http://schemas.openxmlformats.org/drawingml/2006/main"/>
  </p:clrMapOvr>
</p:sld>
</file>