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0cc060287a4a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2399dd8ac04197"/>
  </p:sldMasterIdLst>
  <p:sldIdLst>
    <p:sldId xmlns:r="http://schemas.openxmlformats.org/officeDocument/2006/relationships" id="256" r:id="R94cd40ac952d41b2"/>
    <p:sldId xmlns:r="http://schemas.openxmlformats.org/officeDocument/2006/relationships" id="257" r:id="R44eda80d5d4d4632"/>
    <p:sldId xmlns:r="http://schemas.openxmlformats.org/officeDocument/2006/relationships" id="258" r:id="R3a6a6bf491e44fd7"/>
    <p:sldId xmlns:r="http://schemas.openxmlformats.org/officeDocument/2006/relationships" id="259" r:id="R35dda530eb7a4363"/>
    <p:sldId xmlns:r="http://schemas.openxmlformats.org/officeDocument/2006/relationships" id="260" r:id="R7662ac1b39c9406f"/>
    <p:sldId xmlns:r="http://schemas.openxmlformats.org/officeDocument/2006/relationships" id="261" r:id="R7833d0f646f54778"/>
    <p:sldId xmlns:r="http://schemas.openxmlformats.org/officeDocument/2006/relationships" id="262" r:id="R29e979896c754b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2399dd8ac04197" /><Relationship Type="http://schemas.openxmlformats.org/officeDocument/2006/relationships/slide" Target="/ppt/slides/slide1.xml" Id="R94cd40ac952d41b2" /><Relationship Type="http://schemas.openxmlformats.org/officeDocument/2006/relationships/slide" Target="/ppt/slides/slide2.xml" Id="R44eda80d5d4d4632" /><Relationship Type="http://schemas.openxmlformats.org/officeDocument/2006/relationships/slide" Target="/ppt/slides/slide3.xml" Id="R3a6a6bf491e44fd7" /><Relationship Type="http://schemas.openxmlformats.org/officeDocument/2006/relationships/slide" Target="/ppt/slides/slide4.xml" Id="R35dda530eb7a4363" /><Relationship Type="http://schemas.openxmlformats.org/officeDocument/2006/relationships/slide" Target="/ppt/slides/slide5.xml" Id="R7662ac1b39c9406f" /><Relationship Type="http://schemas.openxmlformats.org/officeDocument/2006/relationships/slide" Target="/ppt/slides/slide6.xml" Id="R7833d0f646f54778" /><Relationship Type="http://schemas.openxmlformats.org/officeDocument/2006/relationships/slide" Target="/ppt/slides/slide7.xml" Id="R29e979896c754b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b9e4eaa34540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6ce6664184f1a" /><Relationship Type="http://schemas.openxmlformats.org/officeDocument/2006/relationships/theme" Target="/ppt/slideMasters/theme/theme1.xml" Id="R3750faaf989543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b6ce6664184f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4f99043a944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adcf2ac0f4b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0aafbff4f4c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b95a712e540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9acf0741041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7e8468a5d4e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f9aa36f4241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MARA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MARA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−371 105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6 179 362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59 307 172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63 921 820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LØKKEBAKKEN ESTEN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Trosterudveien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989 272 160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 CAPITAL AS</a:t>
            </a:r>
          </a:p>
        </p:txBody>
      </p:sp>
    </p:spTree>
  </p:cSld>
  <p:clrMapOvr>
    <a:masterClrMapping xmlns:a="http://schemas.openxmlformats.org/drawingml/2006/main"/>
  </p:clrMapOvr>
</p:sld>
</file>