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83c15521acb4e9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5d02849fb9944f3"/>
  </p:sldMasterIdLst>
  <p:sldIdLst>
    <p:sldId xmlns:r="http://schemas.openxmlformats.org/officeDocument/2006/relationships" id="256" r:id="R95120412db44499b"/>
    <p:sldId xmlns:r="http://schemas.openxmlformats.org/officeDocument/2006/relationships" id="257" r:id="R2917924bf74649a2"/>
    <p:sldId xmlns:r="http://schemas.openxmlformats.org/officeDocument/2006/relationships" id="258" r:id="R8ee39cef9e094e1f"/>
    <p:sldId xmlns:r="http://schemas.openxmlformats.org/officeDocument/2006/relationships" id="259" r:id="R54e19c9c4a844509"/>
    <p:sldId xmlns:r="http://schemas.openxmlformats.org/officeDocument/2006/relationships" id="260" r:id="Rcb5e06b78a054a69"/>
    <p:sldId xmlns:r="http://schemas.openxmlformats.org/officeDocument/2006/relationships" id="261" r:id="Rfeb6a405904b4ece"/>
    <p:sldId xmlns:r="http://schemas.openxmlformats.org/officeDocument/2006/relationships" id="262" r:id="Rd86a24fe64714ef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5d02849fb9944f3" /><Relationship Type="http://schemas.openxmlformats.org/officeDocument/2006/relationships/slide" Target="/ppt/slides/slide1.xml" Id="R95120412db44499b" /><Relationship Type="http://schemas.openxmlformats.org/officeDocument/2006/relationships/slide" Target="/ppt/slides/slide2.xml" Id="R2917924bf74649a2" /><Relationship Type="http://schemas.openxmlformats.org/officeDocument/2006/relationships/slide" Target="/ppt/slides/slide3.xml" Id="R8ee39cef9e094e1f" /><Relationship Type="http://schemas.openxmlformats.org/officeDocument/2006/relationships/slide" Target="/ppt/slides/slide4.xml" Id="R54e19c9c4a844509" /><Relationship Type="http://schemas.openxmlformats.org/officeDocument/2006/relationships/slide" Target="/ppt/slides/slide5.xml" Id="Rcb5e06b78a054a69" /><Relationship Type="http://schemas.openxmlformats.org/officeDocument/2006/relationships/slide" Target="/ppt/slides/slide6.xml" Id="Rfeb6a405904b4ece" /><Relationship Type="http://schemas.openxmlformats.org/officeDocument/2006/relationships/slide" Target="/ppt/slides/slide7.xml" Id="Rd86a24fe64714ef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2415378c2814cb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5f0dd28e7f4881" /><Relationship Type="http://schemas.openxmlformats.org/officeDocument/2006/relationships/theme" Target="/ppt/slideMasters/theme/theme1.xml" Id="R548ad79c8e354c0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25f0dd28e7f488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ebd47e2b5c4ac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166ea26aed4c9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b47c0a342c46d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2f5f2c34c3421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762837a5bc434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df1520163c434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8db21dce55408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POSITIV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POSITIV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POSITIV HOLDING AS ble etablert [år] og holder til i Kolbeinsvik.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POSITIV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POSITIV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POSITIV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−7 674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1 085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537 699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537 699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POSITIV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HANØY ALF REIDAR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POSITIV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5394 Kolbeinsvik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989 272 381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POSITIV HOLDING AS</a:t>
            </a:r>
          </a:p>
        </p:txBody>
      </p:sp>
    </p:spTree>
  </p:cSld>
  <p:clrMapOvr>
    <a:masterClrMapping xmlns:a="http://schemas.openxmlformats.org/drawingml/2006/main"/>
  </p:clrMapOvr>
</p:sld>
</file>