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2e5fb92fc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220a6cbc04e18"/>
  </p:sldMasterIdLst>
  <p:sldIdLst>
    <p:sldId xmlns:r="http://schemas.openxmlformats.org/officeDocument/2006/relationships" id="256" r:id="Ra089e3e3b7034305"/>
    <p:sldId xmlns:r="http://schemas.openxmlformats.org/officeDocument/2006/relationships" id="257" r:id="Rc13ae0486dbc4801"/>
    <p:sldId xmlns:r="http://schemas.openxmlformats.org/officeDocument/2006/relationships" id="258" r:id="Ree1fe1b0306d407d"/>
    <p:sldId xmlns:r="http://schemas.openxmlformats.org/officeDocument/2006/relationships" id="259" r:id="Rb2564215b52a4ba7"/>
    <p:sldId xmlns:r="http://schemas.openxmlformats.org/officeDocument/2006/relationships" id="260" r:id="R37f5f4d2ed9b4445"/>
    <p:sldId xmlns:r="http://schemas.openxmlformats.org/officeDocument/2006/relationships" id="261" r:id="Rd2cdea7310d74def"/>
    <p:sldId xmlns:r="http://schemas.openxmlformats.org/officeDocument/2006/relationships" id="262" r:id="Rcb8cca4b773c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220a6cbc04e18" /><Relationship Type="http://schemas.openxmlformats.org/officeDocument/2006/relationships/slide" Target="/ppt/slides/slide1.xml" Id="Ra089e3e3b7034305" /><Relationship Type="http://schemas.openxmlformats.org/officeDocument/2006/relationships/slide" Target="/ppt/slides/slide2.xml" Id="Rc13ae0486dbc4801" /><Relationship Type="http://schemas.openxmlformats.org/officeDocument/2006/relationships/slide" Target="/ppt/slides/slide3.xml" Id="Ree1fe1b0306d407d" /><Relationship Type="http://schemas.openxmlformats.org/officeDocument/2006/relationships/slide" Target="/ppt/slides/slide4.xml" Id="Rb2564215b52a4ba7" /><Relationship Type="http://schemas.openxmlformats.org/officeDocument/2006/relationships/slide" Target="/ppt/slides/slide5.xml" Id="R37f5f4d2ed9b4445" /><Relationship Type="http://schemas.openxmlformats.org/officeDocument/2006/relationships/slide" Target="/ppt/slides/slide6.xml" Id="Rd2cdea7310d74def" /><Relationship Type="http://schemas.openxmlformats.org/officeDocument/2006/relationships/slide" Target="/ppt/slides/slide7.xml" Id="Rcb8cca4b773c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8ab67181f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610ce223a4195" /><Relationship Type="http://schemas.openxmlformats.org/officeDocument/2006/relationships/theme" Target="/ppt/slideMasters/theme/theme1.xml" Id="Ra9ec3a5a80e2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610ce223a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af41add8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166b4de5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d50ffcf0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fd6de7b5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ff43adbe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cf1a3285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afa71e2d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WILLUMSEN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WILLUMSEN FINANS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18 414 648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111 480 669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139 180 824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WILLUMSEN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