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a887c8bda84e4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be75a115c1a4e32"/>
  </p:sldMasterIdLst>
  <p:sldIdLst>
    <p:sldId xmlns:r="http://schemas.openxmlformats.org/officeDocument/2006/relationships" id="256" r:id="R139da600b0fb4350"/>
    <p:sldId xmlns:r="http://schemas.openxmlformats.org/officeDocument/2006/relationships" id="257" r:id="R59063422b7454aa0"/>
    <p:sldId xmlns:r="http://schemas.openxmlformats.org/officeDocument/2006/relationships" id="258" r:id="Rfeee15e535184699"/>
    <p:sldId xmlns:r="http://schemas.openxmlformats.org/officeDocument/2006/relationships" id="259" r:id="R431614c23d1b41ab"/>
    <p:sldId xmlns:r="http://schemas.openxmlformats.org/officeDocument/2006/relationships" id="260" r:id="R7b0600f72fad43fd"/>
    <p:sldId xmlns:r="http://schemas.openxmlformats.org/officeDocument/2006/relationships" id="261" r:id="Ra0d01c4cf25a429c"/>
    <p:sldId xmlns:r="http://schemas.openxmlformats.org/officeDocument/2006/relationships" id="262" r:id="R13c86365e4714f9d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be75a115c1a4e32" /><Relationship Type="http://schemas.openxmlformats.org/officeDocument/2006/relationships/slide" Target="/ppt/slides/slide1.xml" Id="R139da600b0fb4350" /><Relationship Type="http://schemas.openxmlformats.org/officeDocument/2006/relationships/slide" Target="/ppt/slides/slide2.xml" Id="R59063422b7454aa0" /><Relationship Type="http://schemas.openxmlformats.org/officeDocument/2006/relationships/slide" Target="/ppt/slides/slide3.xml" Id="Rfeee15e535184699" /><Relationship Type="http://schemas.openxmlformats.org/officeDocument/2006/relationships/slide" Target="/ppt/slides/slide4.xml" Id="R431614c23d1b41ab" /><Relationship Type="http://schemas.openxmlformats.org/officeDocument/2006/relationships/slide" Target="/ppt/slides/slide5.xml" Id="R7b0600f72fad43fd" /><Relationship Type="http://schemas.openxmlformats.org/officeDocument/2006/relationships/slide" Target="/ppt/slides/slide6.xml" Id="Ra0d01c4cf25a429c" /><Relationship Type="http://schemas.openxmlformats.org/officeDocument/2006/relationships/slide" Target="/ppt/slides/slide7.xml" Id="R13c86365e4714f9d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0ac057caf5482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e994675f0bb414a" /><Relationship Type="http://schemas.openxmlformats.org/officeDocument/2006/relationships/theme" Target="/ppt/slideMasters/theme/theme1.xml" Id="R847c8ea0b6be42f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7e994675f0bb414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2c3f2453bb4046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fa2961b872a43b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10ae56d19f4c97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bf3dd6532046a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694c0611ad464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0b8e6fe425c457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ffd934c3514a1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WIN 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WIN VEST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22 000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4 205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5 402 536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17 594 057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22 994 057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WILLUMSEN  –  90,0 %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ANDREAS WILLUMSEN  –  10,0 %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Vinkelvegen 20B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9009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989 274 287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WIN VEST AS</a:t>
            </a:r>
          </a:p>
        </p:txBody>
      </p:sp>
    </p:spTree>
  </p:cSld>
  <p:clrMapOvr>
    <a:masterClrMapping xmlns:a="http://schemas.openxmlformats.org/drawingml/2006/main"/>
  </p:clrMapOvr>
</p:sld>
</file>