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593c102af40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3944fd78e4572"/>
  </p:sldMasterIdLst>
  <p:sldIdLst>
    <p:sldId xmlns:r="http://schemas.openxmlformats.org/officeDocument/2006/relationships" id="256" r:id="Rcffc72337d684b14"/>
    <p:sldId xmlns:r="http://schemas.openxmlformats.org/officeDocument/2006/relationships" id="257" r:id="Rdd6c44d95bca4dbb"/>
    <p:sldId xmlns:r="http://schemas.openxmlformats.org/officeDocument/2006/relationships" id="258" r:id="R599b9cbe51284dc6"/>
    <p:sldId xmlns:r="http://schemas.openxmlformats.org/officeDocument/2006/relationships" id="259" r:id="Re707f7ce36d3492b"/>
    <p:sldId xmlns:r="http://schemas.openxmlformats.org/officeDocument/2006/relationships" id="260" r:id="Rc3d20fad670b415d"/>
    <p:sldId xmlns:r="http://schemas.openxmlformats.org/officeDocument/2006/relationships" id="261" r:id="R03fdf0db584d4970"/>
    <p:sldId xmlns:r="http://schemas.openxmlformats.org/officeDocument/2006/relationships" id="262" r:id="R087c4fa5afce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3944fd78e4572" /><Relationship Type="http://schemas.openxmlformats.org/officeDocument/2006/relationships/slide" Target="/ppt/slides/slide1.xml" Id="Rcffc72337d684b14" /><Relationship Type="http://schemas.openxmlformats.org/officeDocument/2006/relationships/slide" Target="/ppt/slides/slide2.xml" Id="Rdd6c44d95bca4dbb" /><Relationship Type="http://schemas.openxmlformats.org/officeDocument/2006/relationships/slide" Target="/ppt/slides/slide3.xml" Id="R599b9cbe51284dc6" /><Relationship Type="http://schemas.openxmlformats.org/officeDocument/2006/relationships/slide" Target="/ppt/slides/slide4.xml" Id="Re707f7ce36d3492b" /><Relationship Type="http://schemas.openxmlformats.org/officeDocument/2006/relationships/slide" Target="/ppt/slides/slide5.xml" Id="Rc3d20fad670b415d" /><Relationship Type="http://schemas.openxmlformats.org/officeDocument/2006/relationships/slide" Target="/ppt/slides/slide6.xml" Id="R03fdf0db584d4970" /><Relationship Type="http://schemas.openxmlformats.org/officeDocument/2006/relationships/slide" Target="/ppt/slides/slide7.xml" Id="R087c4fa5afce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083151e7a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e647a95ec40f9" /><Relationship Type="http://schemas.openxmlformats.org/officeDocument/2006/relationships/theme" Target="/ppt/slideMasters/theme/theme1.xml" Id="R06da629e71d7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e647a95ec40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96673f8d1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b728919c2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1f247d6df4f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24257d65f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dfebbb85544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f1da78c4f47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2545ac64446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4 186 446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6 424 188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GUDE AAMODT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AAMODT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GUDE AAMODT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GUDE AAMODT  –  17,1 %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Svenstuveien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tgaa@byggkeramikk.no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www.byggkeramikk.no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989 274 880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