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56bbbc019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b18a5a5a84f28"/>
  </p:sldMasterIdLst>
  <p:sldIdLst>
    <p:sldId xmlns:r="http://schemas.openxmlformats.org/officeDocument/2006/relationships" id="256" r:id="R797c7c351caf44cd"/>
    <p:sldId xmlns:r="http://schemas.openxmlformats.org/officeDocument/2006/relationships" id="257" r:id="Ra1bbef7a919b485f"/>
    <p:sldId xmlns:r="http://schemas.openxmlformats.org/officeDocument/2006/relationships" id="258" r:id="Rf3c72836fe05425f"/>
    <p:sldId xmlns:r="http://schemas.openxmlformats.org/officeDocument/2006/relationships" id="259" r:id="R21069aa0612d4f23"/>
    <p:sldId xmlns:r="http://schemas.openxmlformats.org/officeDocument/2006/relationships" id="260" r:id="R3f72f4ca28334725"/>
    <p:sldId xmlns:r="http://schemas.openxmlformats.org/officeDocument/2006/relationships" id="261" r:id="R16019f7f14f1477e"/>
    <p:sldId xmlns:r="http://schemas.openxmlformats.org/officeDocument/2006/relationships" id="262" r:id="R66f20bcb8701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b18a5a5a84f28" /><Relationship Type="http://schemas.openxmlformats.org/officeDocument/2006/relationships/slide" Target="/ppt/slides/slide1.xml" Id="R797c7c351caf44cd" /><Relationship Type="http://schemas.openxmlformats.org/officeDocument/2006/relationships/slide" Target="/ppt/slides/slide2.xml" Id="Ra1bbef7a919b485f" /><Relationship Type="http://schemas.openxmlformats.org/officeDocument/2006/relationships/slide" Target="/ppt/slides/slide3.xml" Id="Rf3c72836fe05425f" /><Relationship Type="http://schemas.openxmlformats.org/officeDocument/2006/relationships/slide" Target="/ppt/slides/slide4.xml" Id="R21069aa0612d4f23" /><Relationship Type="http://schemas.openxmlformats.org/officeDocument/2006/relationships/slide" Target="/ppt/slides/slide5.xml" Id="R3f72f4ca28334725" /><Relationship Type="http://schemas.openxmlformats.org/officeDocument/2006/relationships/slide" Target="/ppt/slides/slide6.xml" Id="R16019f7f14f1477e" /><Relationship Type="http://schemas.openxmlformats.org/officeDocument/2006/relationships/slide" Target="/ppt/slides/slide7.xml" Id="R66f20bcb8701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8acd7cf69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a3bc7b664818" /><Relationship Type="http://schemas.openxmlformats.org/officeDocument/2006/relationships/theme" Target="/ppt/slideMasters/theme/theme1.xml" Id="R591b11456d31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ca3bc7b66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edae837b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722e1a47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903484cb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7ba1d48d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a39950d6d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d4769f2a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b0b80de6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