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d047b7b35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46c96fca0463c"/>
  </p:sldMasterIdLst>
  <p:sldIdLst>
    <p:sldId xmlns:r="http://schemas.openxmlformats.org/officeDocument/2006/relationships" id="256" r:id="R5b6fe1c5623b47ef"/>
    <p:sldId xmlns:r="http://schemas.openxmlformats.org/officeDocument/2006/relationships" id="257" r:id="R90dd715a6cad48de"/>
    <p:sldId xmlns:r="http://schemas.openxmlformats.org/officeDocument/2006/relationships" id="258" r:id="R049d9b56cfba439d"/>
    <p:sldId xmlns:r="http://schemas.openxmlformats.org/officeDocument/2006/relationships" id="259" r:id="R24b0fed12df945ec"/>
    <p:sldId xmlns:r="http://schemas.openxmlformats.org/officeDocument/2006/relationships" id="260" r:id="R44e3651da8934ca9"/>
    <p:sldId xmlns:r="http://schemas.openxmlformats.org/officeDocument/2006/relationships" id="261" r:id="Rf8e253b129274ee4"/>
    <p:sldId xmlns:r="http://schemas.openxmlformats.org/officeDocument/2006/relationships" id="262" r:id="R19317e08de60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46c96fca0463c" /><Relationship Type="http://schemas.openxmlformats.org/officeDocument/2006/relationships/slide" Target="/ppt/slides/slide1.xml" Id="R5b6fe1c5623b47ef" /><Relationship Type="http://schemas.openxmlformats.org/officeDocument/2006/relationships/slide" Target="/ppt/slides/slide2.xml" Id="R90dd715a6cad48de" /><Relationship Type="http://schemas.openxmlformats.org/officeDocument/2006/relationships/slide" Target="/ppt/slides/slide3.xml" Id="R049d9b56cfba439d" /><Relationship Type="http://schemas.openxmlformats.org/officeDocument/2006/relationships/slide" Target="/ppt/slides/slide4.xml" Id="R24b0fed12df945ec" /><Relationship Type="http://schemas.openxmlformats.org/officeDocument/2006/relationships/slide" Target="/ppt/slides/slide5.xml" Id="R44e3651da8934ca9" /><Relationship Type="http://schemas.openxmlformats.org/officeDocument/2006/relationships/slide" Target="/ppt/slides/slide6.xml" Id="Rf8e253b129274ee4" /><Relationship Type="http://schemas.openxmlformats.org/officeDocument/2006/relationships/slide" Target="/ppt/slides/slide7.xml" Id="R19317e08de60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557d2bb96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739a709824de0" /><Relationship Type="http://schemas.openxmlformats.org/officeDocument/2006/relationships/theme" Target="/ppt/slideMasters/theme/theme1.xml" Id="R6597789dcd14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739a70982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150ab644f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6c275b62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89d1cbd6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fb89606e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702de33ef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1d42ec887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9fe049a1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BJØRN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ØYVIND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HELLEVAMMEN RAGNAR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SØRDALEN RUNE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