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7105191ef145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3b6152fbbb41a7"/>
  </p:sldMasterIdLst>
  <p:sldIdLst>
    <p:sldId xmlns:r="http://schemas.openxmlformats.org/officeDocument/2006/relationships" id="256" r:id="Rc2572a8d78534326"/>
    <p:sldId xmlns:r="http://schemas.openxmlformats.org/officeDocument/2006/relationships" id="257" r:id="Rfea92e18fbd341dc"/>
    <p:sldId xmlns:r="http://schemas.openxmlformats.org/officeDocument/2006/relationships" id="258" r:id="R4b765a9b0f2c40ba"/>
    <p:sldId xmlns:r="http://schemas.openxmlformats.org/officeDocument/2006/relationships" id="259" r:id="R454a860162534715"/>
    <p:sldId xmlns:r="http://schemas.openxmlformats.org/officeDocument/2006/relationships" id="260" r:id="Rf65d025f71a74267"/>
    <p:sldId xmlns:r="http://schemas.openxmlformats.org/officeDocument/2006/relationships" id="261" r:id="R83b71c1200c84737"/>
    <p:sldId xmlns:r="http://schemas.openxmlformats.org/officeDocument/2006/relationships" id="262" r:id="R26d2d6bb7f624f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b6152fbbb41a7" /><Relationship Type="http://schemas.openxmlformats.org/officeDocument/2006/relationships/slide" Target="/ppt/slides/slide1.xml" Id="Rc2572a8d78534326" /><Relationship Type="http://schemas.openxmlformats.org/officeDocument/2006/relationships/slide" Target="/ppt/slides/slide2.xml" Id="Rfea92e18fbd341dc" /><Relationship Type="http://schemas.openxmlformats.org/officeDocument/2006/relationships/slide" Target="/ppt/slides/slide3.xml" Id="R4b765a9b0f2c40ba" /><Relationship Type="http://schemas.openxmlformats.org/officeDocument/2006/relationships/slide" Target="/ppt/slides/slide4.xml" Id="R454a860162534715" /><Relationship Type="http://schemas.openxmlformats.org/officeDocument/2006/relationships/slide" Target="/ppt/slides/slide5.xml" Id="Rf65d025f71a74267" /><Relationship Type="http://schemas.openxmlformats.org/officeDocument/2006/relationships/slide" Target="/ppt/slides/slide6.xml" Id="R83b71c1200c84737" /><Relationship Type="http://schemas.openxmlformats.org/officeDocument/2006/relationships/slide" Target="/ppt/slides/slide7.xml" Id="R26d2d6bb7f624f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aea5c0e7e741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def0756ea4ff6" /><Relationship Type="http://schemas.openxmlformats.org/officeDocument/2006/relationships/theme" Target="/ppt/slideMasters/theme/theme1.xml" Id="R868eb9a4378545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fdef0756ea4f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d1df5e5a846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88fa1d14c4f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267833b0b4b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2b672b33648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f6c9f715945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d8c24bf5740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52296576c47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439 385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19 023 781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19 023 781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Klokkerveien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989 275 704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JKE HOLDING AS</a:t>
            </a:r>
          </a:p>
        </p:txBody>
      </p:sp>
    </p:spTree>
  </p:cSld>
  <p:clrMapOvr>
    <a:masterClrMapping xmlns:a="http://schemas.openxmlformats.org/drawingml/2006/main"/>
  </p:clrMapOvr>
</p:sld>
</file>