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f9e3caaca7344e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7e369fe552c4102"/>
  </p:sldMasterIdLst>
  <p:sldIdLst>
    <p:sldId xmlns:r="http://schemas.openxmlformats.org/officeDocument/2006/relationships" id="256" r:id="R7c661bae105f423a"/>
    <p:sldId xmlns:r="http://schemas.openxmlformats.org/officeDocument/2006/relationships" id="257" r:id="Rb8ceda6c32a4493d"/>
    <p:sldId xmlns:r="http://schemas.openxmlformats.org/officeDocument/2006/relationships" id="258" r:id="R0881a83cd8574aa5"/>
    <p:sldId xmlns:r="http://schemas.openxmlformats.org/officeDocument/2006/relationships" id="259" r:id="R1c9ea180b989437f"/>
    <p:sldId xmlns:r="http://schemas.openxmlformats.org/officeDocument/2006/relationships" id="260" r:id="R523884a06df44e15"/>
    <p:sldId xmlns:r="http://schemas.openxmlformats.org/officeDocument/2006/relationships" id="261" r:id="R6cae17a5ee704dde"/>
    <p:sldId xmlns:r="http://schemas.openxmlformats.org/officeDocument/2006/relationships" id="262" r:id="Re4dddcfafda7450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e369fe552c4102" /><Relationship Type="http://schemas.openxmlformats.org/officeDocument/2006/relationships/slide" Target="/ppt/slides/slide1.xml" Id="R7c661bae105f423a" /><Relationship Type="http://schemas.openxmlformats.org/officeDocument/2006/relationships/slide" Target="/ppt/slides/slide2.xml" Id="Rb8ceda6c32a4493d" /><Relationship Type="http://schemas.openxmlformats.org/officeDocument/2006/relationships/slide" Target="/ppt/slides/slide3.xml" Id="R0881a83cd8574aa5" /><Relationship Type="http://schemas.openxmlformats.org/officeDocument/2006/relationships/slide" Target="/ppt/slides/slide4.xml" Id="R1c9ea180b989437f" /><Relationship Type="http://schemas.openxmlformats.org/officeDocument/2006/relationships/slide" Target="/ppt/slides/slide5.xml" Id="R523884a06df44e15" /><Relationship Type="http://schemas.openxmlformats.org/officeDocument/2006/relationships/slide" Target="/ppt/slides/slide6.xml" Id="R6cae17a5ee704dde" /><Relationship Type="http://schemas.openxmlformats.org/officeDocument/2006/relationships/slide" Target="/ppt/slides/slide7.xml" Id="Re4dddcfafda7450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d679d2101e4f9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33a9ad6c0746eb" /><Relationship Type="http://schemas.openxmlformats.org/officeDocument/2006/relationships/theme" Target="/ppt/slideMasters/theme/theme1.xml" Id="Rbded4a64c93a469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433a9ad6c0746e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f93692193e462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6267fe99bf49f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03ee70303d4e3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f490d9681948a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81c0f6cd8c42e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d055742bb64ed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ff4c46ec764a8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TRÆET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TRÆET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TRÆET HOLDING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TRÆET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TRÆET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TRÆET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2022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−13 382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389 555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1 728 113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1 728 113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TRÆET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HINDENES SANDER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TRÆET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989 275 755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TRÆET HOLDING AS</a:t>
            </a:r>
          </a:p>
        </p:txBody>
      </p:sp>
    </p:spTree>
  </p:cSld>
  <p:clrMapOvr>
    <a:masterClrMapping xmlns:a="http://schemas.openxmlformats.org/drawingml/2006/main"/>
  </p:clrMapOvr>
</p:sld>
</file>