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415a8013f47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5399d34aa407b"/>
  </p:sldMasterIdLst>
  <p:sldIdLst>
    <p:sldId xmlns:r="http://schemas.openxmlformats.org/officeDocument/2006/relationships" id="256" r:id="R91f998e7261b40b3"/>
    <p:sldId xmlns:r="http://schemas.openxmlformats.org/officeDocument/2006/relationships" id="257" r:id="Ree2e6451a61748c1"/>
    <p:sldId xmlns:r="http://schemas.openxmlformats.org/officeDocument/2006/relationships" id="258" r:id="R431e7b5f994f4b4a"/>
    <p:sldId xmlns:r="http://schemas.openxmlformats.org/officeDocument/2006/relationships" id="259" r:id="R6f120c5161a247fc"/>
    <p:sldId xmlns:r="http://schemas.openxmlformats.org/officeDocument/2006/relationships" id="260" r:id="R727c449caa364147"/>
    <p:sldId xmlns:r="http://schemas.openxmlformats.org/officeDocument/2006/relationships" id="261" r:id="R8d025509833a4820"/>
    <p:sldId xmlns:r="http://schemas.openxmlformats.org/officeDocument/2006/relationships" id="262" r:id="Rb5b3c4f1f9c446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5399d34aa407b" /><Relationship Type="http://schemas.openxmlformats.org/officeDocument/2006/relationships/slide" Target="/ppt/slides/slide1.xml" Id="R91f998e7261b40b3" /><Relationship Type="http://schemas.openxmlformats.org/officeDocument/2006/relationships/slide" Target="/ppt/slides/slide2.xml" Id="Ree2e6451a61748c1" /><Relationship Type="http://schemas.openxmlformats.org/officeDocument/2006/relationships/slide" Target="/ppt/slides/slide3.xml" Id="R431e7b5f994f4b4a" /><Relationship Type="http://schemas.openxmlformats.org/officeDocument/2006/relationships/slide" Target="/ppt/slides/slide4.xml" Id="R6f120c5161a247fc" /><Relationship Type="http://schemas.openxmlformats.org/officeDocument/2006/relationships/slide" Target="/ppt/slides/slide5.xml" Id="R727c449caa364147" /><Relationship Type="http://schemas.openxmlformats.org/officeDocument/2006/relationships/slide" Target="/ppt/slides/slide6.xml" Id="R8d025509833a4820" /><Relationship Type="http://schemas.openxmlformats.org/officeDocument/2006/relationships/slide" Target="/ppt/slides/slide7.xml" Id="Rb5b3c4f1f9c446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8a465d232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baf996ad14661" /><Relationship Type="http://schemas.openxmlformats.org/officeDocument/2006/relationships/theme" Target="/ppt/slideMasters/theme/theme1.xml" Id="Rc8c3a7a670bc47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baf996ad1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2646a8d5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2d9c78ad743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f287220cb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eff1a723e44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4134610e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8dd9c3614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356b01300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NETTEFFEKT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NETTEFFEKT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26 537 274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28 631 575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PETTER 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Øvrebøveien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989 275 801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