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9112370da546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3ff4cbf3da4a30"/>
  </p:sldMasterIdLst>
  <p:sldIdLst>
    <p:sldId xmlns:r="http://schemas.openxmlformats.org/officeDocument/2006/relationships" id="256" r:id="Rb2123f38acb94b2f"/>
    <p:sldId xmlns:r="http://schemas.openxmlformats.org/officeDocument/2006/relationships" id="257" r:id="R600ac3bf8a7d4578"/>
    <p:sldId xmlns:r="http://schemas.openxmlformats.org/officeDocument/2006/relationships" id="258" r:id="R0e198b3c7c874e7c"/>
    <p:sldId xmlns:r="http://schemas.openxmlformats.org/officeDocument/2006/relationships" id="259" r:id="R550267356a1f4c2f"/>
    <p:sldId xmlns:r="http://schemas.openxmlformats.org/officeDocument/2006/relationships" id="260" r:id="R55b1addef3194691"/>
    <p:sldId xmlns:r="http://schemas.openxmlformats.org/officeDocument/2006/relationships" id="261" r:id="R9639af46178e49d5"/>
    <p:sldId xmlns:r="http://schemas.openxmlformats.org/officeDocument/2006/relationships" id="262" r:id="R7d94fa13b9d74a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3ff4cbf3da4a30" /><Relationship Type="http://schemas.openxmlformats.org/officeDocument/2006/relationships/slide" Target="/ppt/slides/slide1.xml" Id="Rb2123f38acb94b2f" /><Relationship Type="http://schemas.openxmlformats.org/officeDocument/2006/relationships/slide" Target="/ppt/slides/slide2.xml" Id="R600ac3bf8a7d4578" /><Relationship Type="http://schemas.openxmlformats.org/officeDocument/2006/relationships/slide" Target="/ppt/slides/slide3.xml" Id="R0e198b3c7c874e7c" /><Relationship Type="http://schemas.openxmlformats.org/officeDocument/2006/relationships/slide" Target="/ppt/slides/slide4.xml" Id="R550267356a1f4c2f" /><Relationship Type="http://schemas.openxmlformats.org/officeDocument/2006/relationships/slide" Target="/ppt/slides/slide5.xml" Id="R55b1addef3194691" /><Relationship Type="http://schemas.openxmlformats.org/officeDocument/2006/relationships/slide" Target="/ppt/slides/slide6.xml" Id="R9639af46178e49d5" /><Relationship Type="http://schemas.openxmlformats.org/officeDocument/2006/relationships/slide" Target="/ppt/slides/slide7.xml" Id="R7d94fa13b9d74a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9c2615f83340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0670698b5465f" /><Relationship Type="http://schemas.openxmlformats.org/officeDocument/2006/relationships/theme" Target="/ppt/slideMasters/theme/theme1.xml" Id="Ra578a4591acf46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e0670698b546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7d1775bb14f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23d07c7ab48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1593aa3b34e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60b49f9f440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c3ac16c224a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474265d064b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039a2f69e47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GÅNGSTØ HALDING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GÅNGSTØ HALDING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GÅNGSTØ HALDING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GÅNGSTØ HALDING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GÅNGSTØ HALDING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GÅNGSTØ HALDING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387 015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1 728 143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1 748 363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GÅNGSTØ HALDING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HINDENES REIDAR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GÅNGSTØ HALDING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989 275 844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GÅNGSTØ HALDING AS</a:t>
            </a:r>
          </a:p>
        </p:txBody>
      </p:sp>
    </p:spTree>
  </p:cSld>
  <p:clrMapOvr>
    <a:masterClrMapping xmlns:a="http://schemas.openxmlformats.org/drawingml/2006/main"/>
  </p:clrMapOvr>
</p:sld>
</file>