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ef9c3cff5240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4afb00e7c04f2a"/>
  </p:sldMasterIdLst>
  <p:sldIdLst>
    <p:sldId xmlns:r="http://schemas.openxmlformats.org/officeDocument/2006/relationships" id="256" r:id="R94697247bce04cef"/>
    <p:sldId xmlns:r="http://schemas.openxmlformats.org/officeDocument/2006/relationships" id="257" r:id="R5b7d5f27af53485d"/>
    <p:sldId xmlns:r="http://schemas.openxmlformats.org/officeDocument/2006/relationships" id="258" r:id="R30049403db354263"/>
    <p:sldId xmlns:r="http://schemas.openxmlformats.org/officeDocument/2006/relationships" id="259" r:id="Rd37796e7bff1473b"/>
    <p:sldId xmlns:r="http://schemas.openxmlformats.org/officeDocument/2006/relationships" id="260" r:id="Rdbbd86d796464201"/>
    <p:sldId xmlns:r="http://schemas.openxmlformats.org/officeDocument/2006/relationships" id="261" r:id="Ra2bd520bfba04acf"/>
    <p:sldId xmlns:r="http://schemas.openxmlformats.org/officeDocument/2006/relationships" id="262" r:id="R92c539c424da41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afb00e7c04f2a" /><Relationship Type="http://schemas.openxmlformats.org/officeDocument/2006/relationships/slide" Target="/ppt/slides/slide1.xml" Id="R94697247bce04cef" /><Relationship Type="http://schemas.openxmlformats.org/officeDocument/2006/relationships/slide" Target="/ppt/slides/slide2.xml" Id="R5b7d5f27af53485d" /><Relationship Type="http://schemas.openxmlformats.org/officeDocument/2006/relationships/slide" Target="/ppt/slides/slide3.xml" Id="R30049403db354263" /><Relationship Type="http://schemas.openxmlformats.org/officeDocument/2006/relationships/slide" Target="/ppt/slides/slide4.xml" Id="Rd37796e7bff1473b" /><Relationship Type="http://schemas.openxmlformats.org/officeDocument/2006/relationships/slide" Target="/ppt/slides/slide5.xml" Id="Rdbbd86d796464201" /><Relationship Type="http://schemas.openxmlformats.org/officeDocument/2006/relationships/slide" Target="/ppt/slides/slide6.xml" Id="Ra2bd520bfba04acf" /><Relationship Type="http://schemas.openxmlformats.org/officeDocument/2006/relationships/slide" Target="/ppt/slides/slide7.xml" Id="R92c539c424da41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71d79be5a4d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35dbd08304d98" /><Relationship Type="http://schemas.openxmlformats.org/officeDocument/2006/relationships/theme" Target="/ppt/slideMasters/theme/theme1.xml" Id="Ra8294fc5bba044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235dbd0830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0d14bfa1e49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2758cd3a54a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7e93dc21045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3d7a15d2d44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b7903de1940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1a87b9edc41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3751bb5c548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CONSTRUCTA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CONSTRUCTA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53 318 527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105 613 627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115 492 428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 KARI SAARISILTA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CONSTRUCTA HOLDING AS</a:t>
            </a:r>
          </a:p>
        </p:txBody>
      </p:sp>
    </p:spTree>
  </p:cSld>
  <p:clrMapOvr>
    <a:masterClrMapping xmlns:a="http://schemas.openxmlformats.org/drawingml/2006/main"/>
  </p:clrMapOvr>
</p:sld>
</file>