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5ebc30f95754c2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d35b981c4e04598"/>
  </p:sldMasterIdLst>
  <p:sldIdLst>
    <p:sldId xmlns:r="http://schemas.openxmlformats.org/officeDocument/2006/relationships" id="256" r:id="Rba6f81036ccd40f8"/>
    <p:sldId xmlns:r="http://schemas.openxmlformats.org/officeDocument/2006/relationships" id="257" r:id="Ra1f2c52ff792415f"/>
    <p:sldId xmlns:r="http://schemas.openxmlformats.org/officeDocument/2006/relationships" id="258" r:id="R1cdc57fbfa334254"/>
    <p:sldId xmlns:r="http://schemas.openxmlformats.org/officeDocument/2006/relationships" id="259" r:id="Rd66c0347f562446e"/>
    <p:sldId xmlns:r="http://schemas.openxmlformats.org/officeDocument/2006/relationships" id="260" r:id="R16f70b6b67454b34"/>
    <p:sldId xmlns:r="http://schemas.openxmlformats.org/officeDocument/2006/relationships" id="261" r:id="R1a012067901349fe"/>
    <p:sldId xmlns:r="http://schemas.openxmlformats.org/officeDocument/2006/relationships" id="262" r:id="Rbc43f2cafe5b417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35b981c4e04598" /><Relationship Type="http://schemas.openxmlformats.org/officeDocument/2006/relationships/slide" Target="/ppt/slides/slide1.xml" Id="Rba6f81036ccd40f8" /><Relationship Type="http://schemas.openxmlformats.org/officeDocument/2006/relationships/slide" Target="/ppt/slides/slide2.xml" Id="Ra1f2c52ff792415f" /><Relationship Type="http://schemas.openxmlformats.org/officeDocument/2006/relationships/slide" Target="/ppt/slides/slide3.xml" Id="R1cdc57fbfa334254" /><Relationship Type="http://schemas.openxmlformats.org/officeDocument/2006/relationships/slide" Target="/ppt/slides/slide4.xml" Id="Rd66c0347f562446e" /><Relationship Type="http://schemas.openxmlformats.org/officeDocument/2006/relationships/slide" Target="/ppt/slides/slide5.xml" Id="R16f70b6b67454b34" /><Relationship Type="http://schemas.openxmlformats.org/officeDocument/2006/relationships/slide" Target="/ppt/slides/slide6.xml" Id="R1a012067901349fe" /><Relationship Type="http://schemas.openxmlformats.org/officeDocument/2006/relationships/slide" Target="/ppt/slides/slide7.xml" Id="Rbc43f2cafe5b417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0de53d0490460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2f63ee1a7e4216" /><Relationship Type="http://schemas.openxmlformats.org/officeDocument/2006/relationships/theme" Target="/ppt/slideMasters/theme/theme1.xml" Id="R1763f97601ce4fd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f2f63ee1a7e421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d6f5546658487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768e2b3de943e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ba40e5045b4a2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b5f89487b242a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ef3344f092482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a638b76298493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7e185667ce4b9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GULLHAUG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GULLHAUG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GULLHAUG INVEST AS ble etablert [år] og holder til i Haslum.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GULLHAUG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GULLHAUG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GULLHAUG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−6 488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24 340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−2 170 701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1 498 995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GULLHAUG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ERIKSEN STEIN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GULLHAUG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Lillehagveien 20A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1344 Haslum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ster@broadpark.no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989 276 204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GULLHAUG INVEST AS</a:t>
            </a:r>
          </a:p>
        </p:txBody>
      </p:sp>
    </p:spTree>
  </p:cSld>
  <p:clrMapOvr>
    <a:masterClrMapping xmlns:a="http://schemas.openxmlformats.org/drawingml/2006/main"/>
  </p:clrMapOvr>
</p:sld>
</file>