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a08ef70ea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41016e83148b1"/>
  </p:sldMasterIdLst>
  <p:sldIdLst>
    <p:sldId xmlns:r="http://schemas.openxmlformats.org/officeDocument/2006/relationships" id="256" r:id="R9f75945b32414a68"/>
    <p:sldId xmlns:r="http://schemas.openxmlformats.org/officeDocument/2006/relationships" id="257" r:id="Rcdfb89d5b6824d75"/>
    <p:sldId xmlns:r="http://schemas.openxmlformats.org/officeDocument/2006/relationships" id="258" r:id="R6df9595963fa4faa"/>
    <p:sldId xmlns:r="http://schemas.openxmlformats.org/officeDocument/2006/relationships" id="259" r:id="Rc49b47a114b5489f"/>
    <p:sldId xmlns:r="http://schemas.openxmlformats.org/officeDocument/2006/relationships" id="260" r:id="Rab95e24e9e9a4add"/>
    <p:sldId xmlns:r="http://schemas.openxmlformats.org/officeDocument/2006/relationships" id="261" r:id="Rc9db102772214874"/>
    <p:sldId xmlns:r="http://schemas.openxmlformats.org/officeDocument/2006/relationships" id="262" r:id="Ra900d4bff5bf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41016e83148b1" /><Relationship Type="http://schemas.openxmlformats.org/officeDocument/2006/relationships/slide" Target="/ppt/slides/slide1.xml" Id="R9f75945b32414a68" /><Relationship Type="http://schemas.openxmlformats.org/officeDocument/2006/relationships/slide" Target="/ppt/slides/slide2.xml" Id="Rcdfb89d5b6824d75" /><Relationship Type="http://schemas.openxmlformats.org/officeDocument/2006/relationships/slide" Target="/ppt/slides/slide3.xml" Id="R6df9595963fa4faa" /><Relationship Type="http://schemas.openxmlformats.org/officeDocument/2006/relationships/slide" Target="/ppt/slides/slide4.xml" Id="Rc49b47a114b5489f" /><Relationship Type="http://schemas.openxmlformats.org/officeDocument/2006/relationships/slide" Target="/ppt/slides/slide5.xml" Id="Rab95e24e9e9a4add" /><Relationship Type="http://schemas.openxmlformats.org/officeDocument/2006/relationships/slide" Target="/ppt/slides/slide6.xml" Id="Rc9db102772214874" /><Relationship Type="http://schemas.openxmlformats.org/officeDocument/2006/relationships/slide" Target="/ppt/slides/slide7.xml" Id="Ra900d4bff5bf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b9301fba4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03a36ac64b76" /><Relationship Type="http://schemas.openxmlformats.org/officeDocument/2006/relationships/theme" Target="/ppt/slideMasters/theme/theme1.xml" Id="R7779f5d56592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b03a36ac6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5b886f26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399eba4a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0b0b6007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55dc617c8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4f60fbf2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9815f56c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fca0b2e0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 VAAGA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VAAGA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7 290 801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2 056 532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VAAGA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Sakkastadvika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inge@vaaga.com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 VAAGA AS</a:t>
            </a:r>
          </a:p>
        </p:txBody>
      </p:sp>
    </p:spTree>
  </p:cSld>
  <p:clrMapOvr>
    <a:masterClrMapping xmlns:a="http://schemas.openxmlformats.org/drawingml/2006/main"/>
  </p:clrMapOvr>
</p:sld>
</file>