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62571f0e4945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f6f0aed5d749fe"/>
  </p:sldMasterIdLst>
  <p:sldIdLst>
    <p:sldId xmlns:r="http://schemas.openxmlformats.org/officeDocument/2006/relationships" id="256" r:id="R4dddc5c79c224f97"/>
    <p:sldId xmlns:r="http://schemas.openxmlformats.org/officeDocument/2006/relationships" id="257" r:id="Ra406c392e4fc4393"/>
    <p:sldId xmlns:r="http://schemas.openxmlformats.org/officeDocument/2006/relationships" id="258" r:id="R0e9f147a5c4d41d5"/>
    <p:sldId xmlns:r="http://schemas.openxmlformats.org/officeDocument/2006/relationships" id="259" r:id="R52e3f54c29404c97"/>
    <p:sldId xmlns:r="http://schemas.openxmlformats.org/officeDocument/2006/relationships" id="260" r:id="Rdde649000f7a4460"/>
    <p:sldId xmlns:r="http://schemas.openxmlformats.org/officeDocument/2006/relationships" id="261" r:id="R4dd6e38ee7fb4841"/>
    <p:sldId xmlns:r="http://schemas.openxmlformats.org/officeDocument/2006/relationships" id="262" r:id="R3141bc625b054e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6f0aed5d749fe" /><Relationship Type="http://schemas.openxmlformats.org/officeDocument/2006/relationships/slide" Target="/ppt/slides/slide1.xml" Id="R4dddc5c79c224f97" /><Relationship Type="http://schemas.openxmlformats.org/officeDocument/2006/relationships/slide" Target="/ppt/slides/slide2.xml" Id="Ra406c392e4fc4393" /><Relationship Type="http://schemas.openxmlformats.org/officeDocument/2006/relationships/slide" Target="/ppt/slides/slide3.xml" Id="R0e9f147a5c4d41d5" /><Relationship Type="http://schemas.openxmlformats.org/officeDocument/2006/relationships/slide" Target="/ppt/slides/slide4.xml" Id="R52e3f54c29404c97" /><Relationship Type="http://schemas.openxmlformats.org/officeDocument/2006/relationships/slide" Target="/ppt/slides/slide5.xml" Id="Rdde649000f7a4460" /><Relationship Type="http://schemas.openxmlformats.org/officeDocument/2006/relationships/slide" Target="/ppt/slides/slide6.xml" Id="R4dd6e38ee7fb4841" /><Relationship Type="http://schemas.openxmlformats.org/officeDocument/2006/relationships/slide" Target="/ppt/slides/slide7.xml" Id="R3141bc625b054e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b3b0bc1e54a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1a4219cd24ced" /><Relationship Type="http://schemas.openxmlformats.org/officeDocument/2006/relationships/theme" Target="/ppt/slideMasters/theme/theme1.xml" Id="Rfd93bd65355d42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21a4219cd24c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851dae99b4e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d39da4ee14d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cca4a488543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17f0e26d945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a395c72984e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60ac3a2bb48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b62500d3440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 INGE BRULAND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INGE BRULAND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INGE BRULAND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INGE BRULAND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INGE BRULAND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INGE BRULAND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871 041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4 669 909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4 677 238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INGE BRULAND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BRULAND JON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INGE BRULAND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99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jon.inge@l2.no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989 276 352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INGE BRULAND AS</a:t>
            </a:r>
          </a:p>
        </p:txBody>
      </p:sp>
    </p:spTree>
  </p:cSld>
  <p:clrMapOvr>
    <a:masterClrMapping xmlns:a="http://schemas.openxmlformats.org/drawingml/2006/main"/>
  </p:clrMapOvr>
</p:sld>
</file>